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50"/>
  </p:notesMasterIdLst>
  <p:sldIdLst>
    <p:sldId id="289" r:id="rId6"/>
    <p:sldId id="287" r:id="rId7"/>
    <p:sldId id="286" r:id="rId8"/>
    <p:sldId id="307" r:id="rId9"/>
    <p:sldId id="297" r:id="rId10"/>
    <p:sldId id="308" r:id="rId11"/>
    <p:sldId id="309" r:id="rId12"/>
    <p:sldId id="319" r:id="rId13"/>
    <p:sldId id="332" r:id="rId14"/>
    <p:sldId id="312" r:id="rId15"/>
    <p:sldId id="313" r:id="rId16"/>
    <p:sldId id="314" r:id="rId17"/>
    <p:sldId id="315" r:id="rId18"/>
    <p:sldId id="316" r:id="rId19"/>
    <p:sldId id="321" r:id="rId20"/>
    <p:sldId id="325" r:id="rId21"/>
    <p:sldId id="323" r:id="rId22"/>
    <p:sldId id="322" r:id="rId23"/>
    <p:sldId id="324" r:id="rId24"/>
    <p:sldId id="298" r:id="rId25"/>
    <p:sldId id="318" r:id="rId26"/>
    <p:sldId id="299" r:id="rId27"/>
    <p:sldId id="330" r:id="rId28"/>
    <p:sldId id="326" r:id="rId29"/>
    <p:sldId id="329" r:id="rId30"/>
    <p:sldId id="331" r:id="rId31"/>
    <p:sldId id="302" r:id="rId32"/>
    <p:sldId id="304" r:id="rId33"/>
    <p:sldId id="328" r:id="rId34"/>
    <p:sldId id="303" r:id="rId35"/>
    <p:sldId id="306" r:id="rId36"/>
    <p:sldId id="296" r:id="rId37"/>
    <p:sldId id="262" r:id="rId38"/>
    <p:sldId id="283" r:id="rId39"/>
    <p:sldId id="277" r:id="rId40"/>
    <p:sldId id="280" r:id="rId41"/>
    <p:sldId id="273" r:id="rId42"/>
    <p:sldId id="274" r:id="rId43"/>
    <p:sldId id="284" r:id="rId44"/>
    <p:sldId id="263" r:id="rId45"/>
    <p:sldId id="264" r:id="rId46"/>
    <p:sldId id="265" r:id="rId47"/>
    <p:sldId id="266" r:id="rId48"/>
    <p:sldId id="267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89"/>
            <p14:sldId id="287"/>
            <p14:sldId id="286"/>
            <p14:sldId id="307"/>
            <p14:sldId id="297"/>
            <p14:sldId id="308"/>
            <p14:sldId id="309"/>
            <p14:sldId id="319"/>
            <p14:sldId id="332"/>
            <p14:sldId id="312"/>
            <p14:sldId id="313"/>
            <p14:sldId id="314"/>
            <p14:sldId id="315"/>
            <p14:sldId id="316"/>
            <p14:sldId id="321"/>
            <p14:sldId id="325"/>
            <p14:sldId id="323"/>
            <p14:sldId id="322"/>
            <p14:sldId id="324"/>
            <p14:sldId id="298"/>
            <p14:sldId id="318"/>
            <p14:sldId id="299"/>
            <p14:sldId id="330"/>
            <p14:sldId id="326"/>
            <p14:sldId id="329"/>
            <p14:sldId id="331"/>
            <p14:sldId id="302"/>
            <p14:sldId id="304"/>
            <p14:sldId id="328"/>
            <p14:sldId id="303"/>
            <p14:sldId id="306"/>
            <p14:sldId id="296"/>
          </p14:sldIdLst>
        </p14:section>
        <p14:section name="Backup Slides" id="{D2EA30EA-0BC0-4C37-A8F8-2B41D5EE3350}">
          <p14:sldIdLst>
            <p14:sldId id="262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EB4949"/>
    <a:srgbClr val="FFFFFF"/>
    <a:srgbClr val="682860"/>
    <a:srgbClr val="EE7624"/>
    <a:srgbClr val="1B5633"/>
    <a:srgbClr val="CEB88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63A386-AA36-4616-AB2A-FAAEE534BD4A}" v="440" dt="2024-01-29T20:25:20.199"/>
    <p1510:client id="{13E001DB-8174-9CD2-261A-F6B840B7D1C4}" v="15" dt="2024-01-30T00:42:05.596"/>
    <p1510:client id="{3C23D158-CE4A-4175-9FE0-01B4CF2C2503}" v="389" dt="2024-01-30T05:56:05.321"/>
    <p1510:client id="{674EADC3-5EDE-4109-BD47-BD1EE356BF76}" v="6" dt="2024-01-30T06:00:02.226"/>
    <p1510:client id="{9E074527-EED1-4304-AB44-9D618BF8DFCF}" v="111" dt="2024-01-30T05:01:27.031"/>
    <p1510:client id="{BC68184F-42D1-5677-F490-65BB24E27440}" v="7" dt="2024-01-30T02:05:30.724"/>
    <p1510:client id="{C27EAD99-22C4-3C75-A366-EDC4890D64B2}" v="433" dt="2024-01-30T01:33:38.975"/>
    <p1510:client id="{DAE9FD23-13DB-4E17-AE6F-2155443B7F78}" v="18" dt="2024-01-30T01:01:49.130"/>
    <p1510:client id="{E5C62D19-8F54-B735-7BD0-72513B64904F}" v="736" dt="2024-01-30T05:47:13.658"/>
    <p1510:client id="{FFF4BDF2-3A1D-478C-BC58-1DC5423EDF40}" v="281" dt="2024-01-29T19:01:57.8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lby Gullo" userId="d1559cd7-33a2-4545-9ba3-a5dda2945697" providerId="ADAL" clId="{674EADC3-5EDE-4109-BD47-BD1EE356BF76}"/>
    <pc:docChg chg="addSld delSld modSld modSection">
      <pc:chgData name="Colby Gullo" userId="d1559cd7-33a2-4545-9ba3-a5dda2945697" providerId="ADAL" clId="{674EADC3-5EDE-4109-BD47-BD1EE356BF76}" dt="2024-01-30T06:00:02.226" v="7"/>
      <pc:docMkLst>
        <pc:docMk/>
      </pc:docMkLst>
      <pc:sldChg chg="modTransition">
        <pc:chgData name="Colby Gullo" userId="d1559cd7-33a2-4545-9ba3-a5dda2945697" providerId="ADAL" clId="{674EADC3-5EDE-4109-BD47-BD1EE356BF76}" dt="2024-01-30T05:59:52.790" v="6"/>
        <pc:sldMkLst>
          <pc:docMk/>
          <pc:sldMk cId="1056105306" sldId="303"/>
        </pc:sldMkLst>
      </pc:sldChg>
      <pc:sldChg chg="modTransition">
        <pc:chgData name="Colby Gullo" userId="d1559cd7-33a2-4545-9ba3-a5dda2945697" providerId="ADAL" clId="{674EADC3-5EDE-4109-BD47-BD1EE356BF76}" dt="2024-01-30T06:00:02.226" v="7"/>
        <pc:sldMkLst>
          <pc:docMk/>
          <pc:sldMk cId="4214289305" sldId="306"/>
        </pc:sldMkLst>
      </pc:sldChg>
      <pc:sldChg chg="addSp modSp del">
        <pc:chgData name="Colby Gullo" userId="d1559cd7-33a2-4545-9ba3-a5dda2945697" providerId="ADAL" clId="{674EADC3-5EDE-4109-BD47-BD1EE356BF76}" dt="2024-01-30T05:58:07.261" v="4" actId="47"/>
        <pc:sldMkLst>
          <pc:docMk/>
          <pc:sldMk cId="2527932736" sldId="320"/>
        </pc:sldMkLst>
        <pc:spChg chg="add mod">
          <ac:chgData name="Colby Gullo" userId="d1559cd7-33a2-4545-9ba3-a5dda2945697" providerId="ADAL" clId="{674EADC3-5EDE-4109-BD47-BD1EE356BF76}" dt="2024-01-30T05:57:32.472" v="1"/>
          <ac:spMkLst>
            <pc:docMk/>
            <pc:sldMk cId="2527932736" sldId="320"/>
            <ac:spMk id="9" creationId="{56056471-1FAF-EC34-770E-067FC2C50AFB}"/>
          </ac:spMkLst>
        </pc:spChg>
        <pc:spChg chg="add mod">
          <ac:chgData name="Colby Gullo" userId="d1559cd7-33a2-4545-9ba3-a5dda2945697" providerId="ADAL" clId="{674EADC3-5EDE-4109-BD47-BD1EE356BF76}" dt="2024-01-30T05:57:32.472" v="1"/>
          <ac:spMkLst>
            <pc:docMk/>
            <pc:sldMk cId="2527932736" sldId="320"/>
            <ac:spMk id="10" creationId="{50B32D73-A7D3-91AB-D700-AFA3AF46EAD4}"/>
          </ac:spMkLst>
        </pc:spChg>
        <pc:grpChg chg="add mod">
          <ac:chgData name="Colby Gullo" userId="d1559cd7-33a2-4545-9ba3-a5dda2945697" providerId="ADAL" clId="{674EADC3-5EDE-4109-BD47-BD1EE356BF76}" dt="2024-01-30T05:57:32.472" v="1"/>
          <ac:grpSpMkLst>
            <pc:docMk/>
            <pc:sldMk cId="2527932736" sldId="320"/>
            <ac:grpSpMk id="7" creationId="{E2F84565-C1E3-1D10-3797-1B5C65FFB968}"/>
          </ac:grpSpMkLst>
        </pc:grpChg>
      </pc:sldChg>
      <pc:sldChg chg="modTransition">
        <pc:chgData name="Colby Gullo" userId="d1559cd7-33a2-4545-9ba3-a5dda2945697" providerId="ADAL" clId="{674EADC3-5EDE-4109-BD47-BD1EE356BF76}" dt="2024-01-30T05:59:39.138" v="5"/>
        <pc:sldMkLst>
          <pc:docMk/>
          <pc:sldMk cId="2173779653" sldId="328"/>
        </pc:sldMkLst>
      </pc:sldChg>
      <pc:sldChg chg="addSp modSp add">
        <pc:chgData name="Colby Gullo" userId="d1559cd7-33a2-4545-9ba3-a5dda2945697" providerId="ADAL" clId="{674EADC3-5EDE-4109-BD47-BD1EE356BF76}" dt="2024-01-30T05:57:57.882" v="3"/>
        <pc:sldMkLst>
          <pc:docMk/>
          <pc:sldMk cId="1658011118" sldId="332"/>
        </pc:sldMkLst>
        <pc:spChg chg="add mod">
          <ac:chgData name="Colby Gullo" userId="d1559cd7-33a2-4545-9ba3-a5dda2945697" providerId="ADAL" clId="{674EADC3-5EDE-4109-BD47-BD1EE356BF76}" dt="2024-01-30T05:57:57.882" v="3"/>
          <ac:spMkLst>
            <pc:docMk/>
            <pc:sldMk cId="1658011118" sldId="332"/>
            <ac:spMk id="2" creationId="{27EFF6F6-519F-28CE-8108-ACDBCB1F9ED8}"/>
          </ac:spMkLst>
        </pc:spChg>
        <pc:spChg chg="add mod">
          <ac:chgData name="Colby Gullo" userId="d1559cd7-33a2-4545-9ba3-a5dda2945697" providerId="ADAL" clId="{674EADC3-5EDE-4109-BD47-BD1EE356BF76}" dt="2024-01-30T05:57:57.882" v="3"/>
          <ac:spMkLst>
            <pc:docMk/>
            <pc:sldMk cId="1658011118" sldId="332"/>
            <ac:spMk id="5" creationId="{DE916DBD-3FCE-2479-1675-3FB2C16CF7A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  <dgm:t>
        <a:bodyPr/>
        <a:lstStyle/>
        <a:p>
          <a:endParaRPr lang="en-US"/>
        </a:p>
      </dgm:t>
    </dgm:pt>
    <dgm:pt modelId="{72F54F21-E39A-4A85-9B7F-74A6378761F9}" type="sibTrans" cxnId="{7CEA9D00-D0EE-447C-AA82-ECEB16C30CB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86CE1E02-1602-4F97-889F-7CB18D547248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2257C530-2271-4E86-82FE-65942D51B652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D98E73D9-0FE3-4AD6-BC3B-5E1A63B9AFEC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56B6D119-E113-4AE4-B3DE-49C6FEF0CB51}" type="presOf" srcId="{302F7D69-0986-4D6E-BB66-3774B59EBE0A}" destId="{86CE1E02-1602-4F97-889F-7CB18D547248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8925BC51-73B3-4B6C-ABCE-EA048B6A4F73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E6B5E778-DC4F-429D-8359-C0F5CF2F9ADE}" type="presOf" srcId="{26813EDD-393A-4028-A849-95A3AD95969A}" destId="{2257C530-2271-4E86-82FE-65942D51B652}" srcOrd="0" destOrd="0" presId="urn:microsoft.com/office/officeart/2005/8/layout/hList3"/>
    <dgm:cxn modelId="{C75FA55A-F0D2-419A-9C76-96D54BC42706}" type="presOf" srcId="{55FA4987-5ED7-4693-8B02-CE7A638A9821}" destId="{F3FEC21F-432E-4EAE-9A08-A4893EFC166D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6EC04F9-EF89-44C7-BEE3-E1E075BC2D61}" type="presOf" srcId="{85E3CF19-8B96-465F-9FFE-F152EC36F94C}" destId="{D98E73D9-0FE3-4AD6-BC3B-5E1A63B9AFEC}" srcOrd="0" destOrd="0" presId="urn:microsoft.com/office/officeart/2005/8/layout/hList3"/>
    <dgm:cxn modelId="{1FC75951-5743-489E-B271-E8B9A7D67A12}" type="presParOf" srcId="{0A90A7C4-0AA2-4B3C-9117-2F3A738F4E3B}" destId="{4F675B94-5AA0-47CC-A5DD-00E01A54BCB5}" srcOrd="0" destOrd="0" presId="urn:microsoft.com/office/officeart/2005/8/layout/hList3"/>
    <dgm:cxn modelId="{4E055110-43CE-4607-800A-4924553B1F7A}" type="presParOf" srcId="{0A90A7C4-0AA2-4B3C-9117-2F3A738F4E3B}" destId="{1E40D168-961C-4047-8B40-8C0D57B524B5}" srcOrd="1" destOrd="0" presId="urn:microsoft.com/office/officeart/2005/8/layout/hList3"/>
    <dgm:cxn modelId="{72F58186-44B9-486E-B056-E0D3D5761209}" type="presParOf" srcId="{1E40D168-961C-4047-8B40-8C0D57B524B5}" destId="{F3FEC21F-432E-4EAE-9A08-A4893EFC166D}" srcOrd="0" destOrd="0" presId="urn:microsoft.com/office/officeart/2005/8/layout/hList3"/>
    <dgm:cxn modelId="{744030DD-B145-4E68-ACB8-9AF114E3FB4E}" type="presParOf" srcId="{1E40D168-961C-4047-8B40-8C0D57B524B5}" destId="{86CE1E02-1602-4F97-889F-7CB18D547248}" srcOrd="1" destOrd="0" presId="urn:microsoft.com/office/officeart/2005/8/layout/hList3"/>
    <dgm:cxn modelId="{7E3BE818-1273-41CA-A07D-DBE9195CD48D}" type="presParOf" srcId="{1E40D168-961C-4047-8B40-8C0D57B524B5}" destId="{2257C530-2271-4E86-82FE-65942D51B652}" srcOrd="2" destOrd="0" presId="urn:microsoft.com/office/officeart/2005/8/layout/hList3"/>
    <dgm:cxn modelId="{5ED9BEEE-69B0-4826-ADB3-80E7089CE5B7}" type="presParOf" srcId="{1E40D168-961C-4047-8B40-8C0D57B524B5}" destId="{D98E73D9-0FE3-4AD6-BC3B-5E1A63B9AFEC}" srcOrd="3" destOrd="0" presId="urn:microsoft.com/office/officeart/2005/8/layout/hList3"/>
    <dgm:cxn modelId="{A8331AA1-7818-4BB8-B98B-996EEBC20001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  <dgm:t>
        <a:bodyPr/>
        <a:lstStyle/>
        <a:p>
          <a:endParaRPr lang="en-US"/>
        </a:p>
      </dgm:t>
    </dgm:pt>
    <dgm:pt modelId="{72F54F21-E39A-4A85-9B7F-74A6378761F9}" type="sibTrans" cxnId="{7CEA9D00-D0EE-447C-AA82-ECEB16C30CB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7EEC8AB1-2060-495F-BF72-DD7D1B21E997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42593C12-C117-4550-B5B1-3B7FC092D0C4}" type="presOf" srcId="{55FA4987-5ED7-4693-8B02-CE7A638A9821}" destId="{F3FEC21F-432E-4EAE-9A08-A4893EFC166D}" srcOrd="0" destOrd="0" presId="urn:microsoft.com/office/officeart/2005/8/layout/hList3"/>
    <dgm:cxn modelId="{B7A8B716-D75C-4916-925A-A495D7BF0A46}" type="presOf" srcId="{26813EDD-393A-4028-A849-95A3AD95969A}" destId="{849197B5-B3F6-4B0E-9A61-0CF847916F23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55D2CF4B-DFA8-46CB-8774-B70DE7454F14}" type="presOf" srcId="{302F7D69-0986-4D6E-BB66-3774B59EBE0A}" destId="{3F786808-EBE4-4DE0-94D0-2669CBF8EDF3}" srcOrd="0" destOrd="0" presId="urn:microsoft.com/office/officeart/2005/8/layout/hList3"/>
    <dgm:cxn modelId="{7F617173-ADC3-4F8B-88B3-DCEB59481637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41F0D96-A364-4D5F-8EC3-DEFB473773B7}" type="presOf" srcId="{85E3CF19-8B96-465F-9FFE-F152EC36F94C}" destId="{7EEC8AB1-2060-495F-BF72-DD7D1B21E997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4700081-A7B0-4998-9AE4-4B7E50A4CD74}" type="presParOf" srcId="{0A90A7C4-0AA2-4B3C-9117-2F3A738F4E3B}" destId="{4F675B94-5AA0-47CC-A5DD-00E01A54BCB5}" srcOrd="0" destOrd="0" presId="urn:microsoft.com/office/officeart/2005/8/layout/hList3"/>
    <dgm:cxn modelId="{DD1FBE5F-A17B-4F80-B384-C95FF782FF86}" type="presParOf" srcId="{0A90A7C4-0AA2-4B3C-9117-2F3A738F4E3B}" destId="{1E40D168-961C-4047-8B40-8C0D57B524B5}" srcOrd="1" destOrd="0" presId="urn:microsoft.com/office/officeart/2005/8/layout/hList3"/>
    <dgm:cxn modelId="{FC9EBA12-E043-4EC2-B175-3A3BEF448338}" type="presParOf" srcId="{1E40D168-961C-4047-8B40-8C0D57B524B5}" destId="{F3FEC21F-432E-4EAE-9A08-A4893EFC166D}" srcOrd="0" destOrd="0" presId="urn:microsoft.com/office/officeart/2005/8/layout/hList3"/>
    <dgm:cxn modelId="{F616E448-3C4C-419B-A382-B477F804C21B}" type="presParOf" srcId="{1E40D168-961C-4047-8B40-8C0D57B524B5}" destId="{3F786808-EBE4-4DE0-94D0-2669CBF8EDF3}" srcOrd="1" destOrd="0" presId="urn:microsoft.com/office/officeart/2005/8/layout/hList3"/>
    <dgm:cxn modelId="{6FBA1773-4924-4383-A541-311E48B91B5D}" type="presParOf" srcId="{1E40D168-961C-4047-8B40-8C0D57B524B5}" destId="{849197B5-B3F6-4B0E-9A61-0CF847916F23}" srcOrd="2" destOrd="0" presId="urn:microsoft.com/office/officeart/2005/8/layout/hList3"/>
    <dgm:cxn modelId="{2BF25AB3-E2BF-431A-B819-C2A7E57AEC61}" type="presParOf" srcId="{1E40D168-961C-4047-8B40-8C0D57B524B5}" destId="{7EEC8AB1-2060-495F-BF72-DD7D1B21E997}" srcOrd="3" destOrd="0" presId="urn:microsoft.com/office/officeart/2005/8/layout/hList3"/>
    <dgm:cxn modelId="{8AA2BD4C-5DC3-4624-965B-677739BA7213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  <dgm:t>
        <a:bodyPr/>
        <a:lstStyle/>
        <a:p>
          <a:endParaRPr lang="en-US"/>
        </a:p>
      </dgm:t>
    </dgm:pt>
    <dgm:pt modelId="{72F54F21-E39A-4A85-9B7F-74A6378761F9}" type="sibTrans" cxnId="{7CEA9D00-D0EE-447C-AA82-ECEB16C30CB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7EEC8AB1-2060-495F-BF72-DD7D1B21E997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42593C12-C117-4550-B5B1-3B7FC092D0C4}" type="presOf" srcId="{55FA4987-5ED7-4693-8B02-CE7A638A9821}" destId="{F3FEC21F-432E-4EAE-9A08-A4893EFC166D}" srcOrd="0" destOrd="0" presId="urn:microsoft.com/office/officeart/2005/8/layout/hList3"/>
    <dgm:cxn modelId="{B7A8B716-D75C-4916-925A-A495D7BF0A46}" type="presOf" srcId="{26813EDD-393A-4028-A849-95A3AD95969A}" destId="{849197B5-B3F6-4B0E-9A61-0CF847916F23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55D2CF4B-DFA8-46CB-8774-B70DE7454F14}" type="presOf" srcId="{302F7D69-0986-4D6E-BB66-3774B59EBE0A}" destId="{3F786808-EBE4-4DE0-94D0-2669CBF8EDF3}" srcOrd="0" destOrd="0" presId="urn:microsoft.com/office/officeart/2005/8/layout/hList3"/>
    <dgm:cxn modelId="{7F617173-ADC3-4F8B-88B3-DCEB59481637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41F0D96-A364-4D5F-8EC3-DEFB473773B7}" type="presOf" srcId="{85E3CF19-8B96-465F-9FFE-F152EC36F94C}" destId="{7EEC8AB1-2060-495F-BF72-DD7D1B21E997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4700081-A7B0-4998-9AE4-4B7E50A4CD74}" type="presParOf" srcId="{0A90A7C4-0AA2-4B3C-9117-2F3A738F4E3B}" destId="{4F675B94-5AA0-47CC-A5DD-00E01A54BCB5}" srcOrd="0" destOrd="0" presId="urn:microsoft.com/office/officeart/2005/8/layout/hList3"/>
    <dgm:cxn modelId="{DD1FBE5F-A17B-4F80-B384-C95FF782FF86}" type="presParOf" srcId="{0A90A7C4-0AA2-4B3C-9117-2F3A738F4E3B}" destId="{1E40D168-961C-4047-8B40-8C0D57B524B5}" srcOrd="1" destOrd="0" presId="urn:microsoft.com/office/officeart/2005/8/layout/hList3"/>
    <dgm:cxn modelId="{FC9EBA12-E043-4EC2-B175-3A3BEF448338}" type="presParOf" srcId="{1E40D168-961C-4047-8B40-8C0D57B524B5}" destId="{F3FEC21F-432E-4EAE-9A08-A4893EFC166D}" srcOrd="0" destOrd="0" presId="urn:microsoft.com/office/officeart/2005/8/layout/hList3"/>
    <dgm:cxn modelId="{F616E448-3C4C-419B-A382-B477F804C21B}" type="presParOf" srcId="{1E40D168-961C-4047-8B40-8C0D57B524B5}" destId="{3F786808-EBE4-4DE0-94D0-2669CBF8EDF3}" srcOrd="1" destOrd="0" presId="urn:microsoft.com/office/officeart/2005/8/layout/hList3"/>
    <dgm:cxn modelId="{6FBA1773-4924-4383-A541-311E48B91B5D}" type="presParOf" srcId="{1E40D168-961C-4047-8B40-8C0D57B524B5}" destId="{849197B5-B3F6-4B0E-9A61-0CF847916F23}" srcOrd="2" destOrd="0" presId="urn:microsoft.com/office/officeart/2005/8/layout/hList3"/>
    <dgm:cxn modelId="{2BF25AB3-E2BF-431A-B819-C2A7E57AEC61}" type="presParOf" srcId="{1E40D168-961C-4047-8B40-8C0D57B524B5}" destId="{7EEC8AB1-2060-495F-BF72-DD7D1B21E997}" srcOrd="3" destOrd="0" presId="urn:microsoft.com/office/officeart/2005/8/layout/hList3"/>
    <dgm:cxn modelId="{8AA2BD4C-5DC3-4624-965B-677739BA7213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  <dgm:t>
        <a:bodyPr/>
        <a:lstStyle/>
        <a:p>
          <a:endParaRPr lang="en-US"/>
        </a:p>
      </dgm:t>
    </dgm:pt>
    <dgm:pt modelId="{72F54F21-E39A-4A85-9B7F-74A6378761F9}" type="sibTrans" cxnId="{7CEA9D00-D0EE-447C-AA82-ECEB16C30CB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7EEC8AB1-2060-495F-BF72-DD7D1B21E997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42593C12-C117-4550-B5B1-3B7FC092D0C4}" type="presOf" srcId="{55FA4987-5ED7-4693-8B02-CE7A638A9821}" destId="{F3FEC21F-432E-4EAE-9A08-A4893EFC166D}" srcOrd="0" destOrd="0" presId="urn:microsoft.com/office/officeart/2005/8/layout/hList3"/>
    <dgm:cxn modelId="{B7A8B716-D75C-4916-925A-A495D7BF0A46}" type="presOf" srcId="{26813EDD-393A-4028-A849-95A3AD95969A}" destId="{849197B5-B3F6-4B0E-9A61-0CF847916F23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55D2CF4B-DFA8-46CB-8774-B70DE7454F14}" type="presOf" srcId="{302F7D69-0986-4D6E-BB66-3774B59EBE0A}" destId="{3F786808-EBE4-4DE0-94D0-2669CBF8EDF3}" srcOrd="0" destOrd="0" presId="urn:microsoft.com/office/officeart/2005/8/layout/hList3"/>
    <dgm:cxn modelId="{7F617173-ADC3-4F8B-88B3-DCEB59481637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41F0D96-A364-4D5F-8EC3-DEFB473773B7}" type="presOf" srcId="{85E3CF19-8B96-465F-9FFE-F152EC36F94C}" destId="{7EEC8AB1-2060-495F-BF72-DD7D1B21E997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4700081-A7B0-4998-9AE4-4B7E50A4CD74}" type="presParOf" srcId="{0A90A7C4-0AA2-4B3C-9117-2F3A738F4E3B}" destId="{4F675B94-5AA0-47CC-A5DD-00E01A54BCB5}" srcOrd="0" destOrd="0" presId="urn:microsoft.com/office/officeart/2005/8/layout/hList3"/>
    <dgm:cxn modelId="{DD1FBE5F-A17B-4F80-B384-C95FF782FF86}" type="presParOf" srcId="{0A90A7C4-0AA2-4B3C-9117-2F3A738F4E3B}" destId="{1E40D168-961C-4047-8B40-8C0D57B524B5}" srcOrd="1" destOrd="0" presId="urn:microsoft.com/office/officeart/2005/8/layout/hList3"/>
    <dgm:cxn modelId="{FC9EBA12-E043-4EC2-B175-3A3BEF448338}" type="presParOf" srcId="{1E40D168-961C-4047-8B40-8C0D57B524B5}" destId="{F3FEC21F-432E-4EAE-9A08-A4893EFC166D}" srcOrd="0" destOrd="0" presId="urn:microsoft.com/office/officeart/2005/8/layout/hList3"/>
    <dgm:cxn modelId="{F616E448-3C4C-419B-A382-B477F804C21B}" type="presParOf" srcId="{1E40D168-961C-4047-8B40-8C0D57B524B5}" destId="{3F786808-EBE4-4DE0-94D0-2669CBF8EDF3}" srcOrd="1" destOrd="0" presId="urn:microsoft.com/office/officeart/2005/8/layout/hList3"/>
    <dgm:cxn modelId="{6FBA1773-4924-4383-A541-311E48B91B5D}" type="presParOf" srcId="{1E40D168-961C-4047-8B40-8C0D57B524B5}" destId="{849197B5-B3F6-4B0E-9A61-0CF847916F23}" srcOrd="2" destOrd="0" presId="urn:microsoft.com/office/officeart/2005/8/layout/hList3"/>
    <dgm:cxn modelId="{2BF25AB3-E2BF-431A-B819-C2A7E57AEC61}" type="presParOf" srcId="{1E40D168-961C-4047-8B40-8C0D57B524B5}" destId="{7EEC8AB1-2060-495F-BF72-DD7D1B21E997}" srcOrd="3" destOrd="0" presId="urn:microsoft.com/office/officeart/2005/8/layout/hList3"/>
    <dgm:cxn modelId="{8AA2BD4C-5DC3-4624-965B-677739BA7213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9730156-332A-4969-BB94-9C2E05D2622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B16AF3-6ACB-4977-B858-A1E1E4AF8076}">
      <dgm:prSet phldrT="[Text]" phldr="0" custT="1"/>
      <dgm:spPr/>
      <dgm:t>
        <a:bodyPr/>
        <a:lstStyle/>
        <a:p>
          <a:pPr rtl="0"/>
          <a:r>
            <a:rPr lang="en-US" sz="1400">
              <a:latin typeface="Arial Black"/>
            </a:rPr>
            <a:t>Adapting To Unexpected Challenges</a:t>
          </a:r>
          <a:endParaRPr lang="en-US" sz="1400"/>
        </a:p>
      </dgm:t>
    </dgm:pt>
    <dgm:pt modelId="{57DECD97-4A0A-406C-AE7A-550072E25C82}" type="parTrans" cxnId="{C48D09E7-FFE0-497F-ABDE-68D9F184EAAC}">
      <dgm:prSet/>
      <dgm:spPr/>
      <dgm:t>
        <a:bodyPr/>
        <a:lstStyle/>
        <a:p>
          <a:endParaRPr lang="en-US"/>
        </a:p>
      </dgm:t>
    </dgm:pt>
    <dgm:pt modelId="{532E7473-3359-47A7-A921-4D318B1A0E3A}" type="sibTrans" cxnId="{C48D09E7-FFE0-497F-ABDE-68D9F184EAAC}">
      <dgm:prSet/>
      <dgm:spPr/>
      <dgm:t>
        <a:bodyPr/>
        <a:lstStyle/>
        <a:p>
          <a:endParaRPr lang="en-US"/>
        </a:p>
      </dgm:t>
    </dgm:pt>
    <dgm:pt modelId="{7E838436-E5E0-468C-B77B-E943A3D12F4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      </a:t>
          </a:r>
          <a:endParaRPr lang="en-US"/>
        </a:p>
      </dgm:t>
    </dgm:pt>
    <dgm:pt modelId="{4FF0A5CE-5D2D-4792-9CEF-6B5A7910F1B6}" type="parTrans" cxnId="{D80452CF-872F-48B9-B85D-65FDC6A6023B}">
      <dgm:prSet/>
      <dgm:spPr/>
      <dgm:t>
        <a:bodyPr/>
        <a:lstStyle/>
        <a:p>
          <a:endParaRPr lang="en-US"/>
        </a:p>
      </dgm:t>
    </dgm:pt>
    <dgm:pt modelId="{DA59FCFC-4D33-47FC-8B21-D640E8AA4148}" type="sibTrans" cxnId="{D80452CF-872F-48B9-B85D-65FDC6A6023B}">
      <dgm:prSet/>
      <dgm:spPr/>
      <dgm:t>
        <a:bodyPr/>
        <a:lstStyle/>
        <a:p>
          <a:endParaRPr lang="en-US"/>
        </a:p>
      </dgm:t>
    </dgm:pt>
    <dgm:pt modelId="{E36CFD09-6DAD-45E8-9E22-4D1FF6E8F83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   </a:t>
          </a:r>
          <a:endParaRPr lang="en-US"/>
        </a:p>
      </dgm:t>
    </dgm:pt>
    <dgm:pt modelId="{6DCF8096-B792-4546-8A72-76213AE470E0}" type="parTrans" cxnId="{6CC58E72-3691-4FA1-9238-F3CA37EE22CF}">
      <dgm:prSet/>
      <dgm:spPr/>
      <dgm:t>
        <a:bodyPr/>
        <a:lstStyle/>
        <a:p>
          <a:endParaRPr lang="en-US"/>
        </a:p>
      </dgm:t>
    </dgm:pt>
    <dgm:pt modelId="{0B22B45F-81F1-4FCF-AD35-F89880D5E74E}" type="sibTrans" cxnId="{6CC58E72-3691-4FA1-9238-F3CA37EE22CF}">
      <dgm:prSet/>
      <dgm:spPr/>
      <dgm:t>
        <a:bodyPr/>
        <a:lstStyle/>
        <a:p>
          <a:endParaRPr lang="en-US"/>
        </a:p>
      </dgm:t>
    </dgm:pt>
    <dgm:pt modelId="{3456DC0F-236D-4CA9-9DAC-8590942E8CE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</a:t>
          </a:r>
          <a:endParaRPr lang="en-US"/>
        </a:p>
      </dgm:t>
    </dgm:pt>
    <dgm:pt modelId="{5527CEB0-A253-45FF-93C5-472DEAF9C5E1}" type="parTrans" cxnId="{30845BD8-AEA3-42D5-A3CD-92F44DBAE384}">
      <dgm:prSet/>
      <dgm:spPr/>
      <dgm:t>
        <a:bodyPr/>
        <a:lstStyle/>
        <a:p>
          <a:endParaRPr lang="en-US"/>
        </a:p>
      </dgm:t>
    </dgm:pt>
    <dgm:pt modelId="{4119ACC1-E136-47BB-B582-775716F3378B}" type="sibTrans" cxnId="{30845BD8-AEA3-42D5-A3CD-92F44DBAE384}">
      <dgm:prSet/>
      <dgm:spPr/>
      <dgm:t>
        <a:bodyPr/>
        <a:lstStyle/>
        <a:p>
          <a:endParaRPr lang="en-US"/>
        </a:p>
      </dgm:t>
    </dgm:pt>
    <dgm:pt modelId="{4FB1F913-CC6E-4134-9B77-5C37EB3A2E67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</a:t>
          </a:r>
          <a:endParaRPr lang="en-US"/>
        </a:p>
      </dgm:t>
    </dgm:pt>
    <dgm:pt modelId="{7DFB39DF-2EDA-48AE-8843-F39055DA1857}" type="parTrans" cxnId="{D7991ADD-B14E-4E24-8B82-EB6794425451}">
      <dgm:prSet/>
      <dgm:spPr/>
      <dgm:t>
        <a:bodyPr/>
        <a:lstStyle/>
        <a:p>
          <a:endParaRPr lang="en-US"/>
        </a:p>
      </dgm:t>
    </dgm:pt>
    <dgm:pt modelId="{60BB94E7-04CD-4122-8EF5-A6E17D68A365}" type="sibTrans" cxnId="{D7991ADD-B14E-4E24-8B82-EB6794425451}">
      <dgm:prSet/>
      <dgm:spPr/>
      <dgm:t>
        <a:bodyPr/>
        <a:lstStyle/>
        <a:p>
          <a:endParaRPr lang="en-US"/>
        </a:p>
      </dgm:t>
    </dgm:pt>
    <dgm:pt modelId="{A5E4A588-EF0E-4BC7-A3B8-1FE1FB10A4FF}" type="pres">
      <dgm:prSet presAssocID="{B9730156-332A-4969-BB94-9C2E05D26226}" presName="cycle" presStyleCnt="0">
        <dgm:presLayoutVars>
          <dgm:dir/>
          <dgm:resizeHandles val="exact"/>
        </dgm:presLayoutVars>
      </dgm:prSet>
      <dgm:spPr/>
    </dgm:pt>
    <dgm:pt modelId="{03192978-65D0-43D4-A484-C9279501AA4B}" type="pres">
      <dgm:prSet presAssocID="{7AB16AF3-6ACB-4977-B858-A1E1E4AF8076}" presName="node" presStyleLbl="node1" presStyleIdx="0" presStyleCnt="5">
        <dgm:presLayoutVars>
          <dgm:bulletEnabled val="1"/>
        </dgm:presLayoutVars>
      </dgm:prSet>
      <dgm:spPr/>
    </dgm:pt>
    <dgm:pt modelId="{ED53A1A5-136A-4EB2-B8B4-7172913470F8}" type="pres">
      <dgm:prSet presAssocID="{7AB16AF3-6ACB-4977-B858-A1E1E4AF8076}" presName="spNode" presStyleCnt="0"/>
      <dgm:spPr/>
    </dgm:pt>
    <dgm:pt modelId="{71974024-1357-4A0D-A117-1973E8A58F89}" type="pres">
      <dgm:prSet presAssocID="{532E7473-3359-47A7-A921-4D318B1A0E3A}" presName="sibTrans" presStyleLbl="sibTrans1D1" presStyleIdx="0" presStyleCnt="5"/>
      <dgm:spPr/>
    </dgm:pt>
    <dgm:pt modelId="{47A9A0E1-26E0-48C3-8C67-67001A410F3D}" type="pres">
      <dgm:prSet presAssocID="{7E838436-E5E0-468C-B77B-E943A3D12F42}" presName="node" presStyleLbl="node1" presStyleIdx="1" presStyleCnt="5">
        <dgm:presLayoutVars>
          <dgm:bulletEnabled val="1"/>
        </dgm:presLayoutVars>
      </dgm:prSet>
      <dgm:spPr/>
    </dgm:pt>
    <dgm:pt modelId="{CDB2D972-B7C1-4C5C-8735-9934841FED91}" type="pres">
      <dgm:prSet presAssocID="{7E838436-E5E0-468C-B77B-E943A3D12F42}" presName="spNode" presStyleCnt="0"/>
      <dgm:spPr/>
    </dgm:pt>
    <dgm:pt modelId="{0620B78B-C4F5-4253-ACA5-FAEFA23295E4}" type="pres">
      <dgm:prSet presAssocID="{DA59FCFC-4D33-47FC-8B21-D640E8AA4148}" presName="sibTrans" presStyleLbl="sibTrans1D1" presStyleIdx="1" presStyleCnt="5"/>
      <dgm:spPr/>
    </dgm:pt>
    <dgm:pt modelId="{EDB32612-E3D4-4475-8BBC-17FD2C3DF512}" type="pres">
      <dgm:prSet presAssocID="{E36CFD09-6DAD-45E8-9E22-4D1FF6E8F83A}" presName="node" presStyleLbl="node1" presStyleIdx="2" presStyleCnt="5">
        <dgm:presLayoutVars>
          <dgm:bulletEnabled val="1"/>
        </dgm:presLayoutVars>
      </dgm:prSet>
      <dgm:spPr/>
    </dgm:pt>
    <dgm:pt modelId="{E74507A8-1FED-4CF4-AA8A-86D135823E7F}" type="pres">
      <dgm:prSet presAssocID="{E36CFD09-6DAD-45E8-9E22-4D1FF6E8F83A}" presName="spNode" presStyleCnt="0"/>
      <dgm:spPr/>
    </dgm:pt>
    <dgm:pt modelId="{761308B9-7322-4972-9680-F92725439ACE}" type="pres">
      <dgm:prSet presAssocID="{0B22B45F-81F1-4FCF-AD35-F89880D5E74E}" presName="sibTrans" presStyleLbl="sibTrans1D1" presStyleIdx="2" presStyleCnt="5"/>
      <dgm:spPr/>
    </dgm:pt>
    <dgm:pt modelId="{00867832-35E9-460F-AA44-22082378B5B6}" type="pres">
      <dgm:prSet presAssocID="{3456DC0F-236D-4CA9-9DAC-8590942E8CE2}" presName="node" presStyleLbl="node1" presStyleIdx="3" presStyleCnt="5">
        <dgm:presLayoutVars>
          <dgm:bulletEnabled val="1"/>
        </dgm:presLayoutVars>
      </dgm:prSet>
      <dgm:spPr/>
    </dgm:pt>
    <dgm:pt modelId="{8CBA6E23-2B7F-4AAC-9F69-2BF04D747FBC}" type="pres">
      <dgm:prSet presAssocID="{3456DC0F-236D-4CA9-9DAC-8590942E8CE2}" presName="spNode" presStyleCnt="0"/>
      <dgm:spPr/>
    </dgm:pt>
    <dgm:pt modelId="{9F5F91AD-F44E-43DA-BA7F-D3106E3ABF39}" type="pres">
      <dgm:prSet presAssocID="{4119ACC1-E136-47BB-B582-775716F3378B}" presName="sibTrans" presStyleLbl="sibTrans1D1" presStyleIdx="3" presStyleCnt="5"/>
      <dgm:spPr/>
    </dgm:pt>
    <dgm:pt modelId="{14DD276A-EF00-4453-9720-1155AD415D65}" type="pres">
      <dgm:prSet presAssocID="{4FB1F913-CC6E-4134-9B77-5C37EB3A2E67}" presName="node" presStyleLbl="node1" presStyleIdx="4" presStyleCnt="5">
        <dgm:presLayoutVars>
          <dgm:bulletEnabled val="1"/>
        </dgm:presLayoutVars>
      </dgm:prSet>
      <dgm:spPr/>
    </dgm:pt>
    <dgm:pt modelId="{35CC9342-466F-4657-A89F-5C5E92E460EB}" type="pres">
      <dgm:prSet presAssocID="{4FB1F913-CC6E-4134-9B77-5C37EB3A2E67}" presName="spNode" presStyleCnt="0"/>
      <dgm:spPr/>
    </dgm:pt>
    <dgm:pt modelId="{D2043EA2-85F2-43D9-9925-93E8D0BB240F}" type="pres">
      <dgm:prSet presAssocID="{60BB94E7-04CD-4122-8EF5-A6E17D68A365}" presName="sibTrans" presStyleLbl="sibTrans1D1" presStyleIdx="4" presStyleCnt="5"/>
      <dgm:spPr/>
    </dgm:pt>
  </dgm:ptLst>
  <dgm:cxnLst>
    <dgm:cxn modelId="{B2FDD326-B94F-4AF3-987C-7FE53A646CC1}" type="presOf" srcId="{3456DC0F-236D-4CA9-9DAC-8590942E8CE2}" destId="{00867832-35E9-460F-AA44-22082378B5B6}" srcOrd="0" destOrd="0" presId="urn:microsoft.com/office/officeart/2005/8/layout/cycle6"/>
    <dgm:cxn modelId="{CC330065-857C-4B02-9FDB-00123D04A16B}" type="presOf" srcId="{B9730156-332A-4969-BB94-9C2E05D26226}" destId="{A5E4A588-EF0E-4BC7-A3B8-1FE1FB10A4FF}" srcOrd="0" destOrd="0" presId="urn:microsoft.com/office/officeart/2005/8/layout/cycle6"/>
    <dgm:cxn modelId="{1B80DB47-D539-488E-AF3F-6D5B5898D48C}" type="presOf" srcId="{0B22B45F-81F1-4FCF-AD35-F89880D5E74E}" destId="{761308B9-7322-4972-9680-F92725439ACE}" srcOrd="0" destOrd="0" presId="urn:microsoft.com/office/officeart/2005/8/layout/cycle6"/>
    <dgm:cxn modelId="{FDB12E71-C57A-4C1F-8A5B-550473EE7949}" type="presOf" srcId="{7AB16AF3-6ACB-4977-B858-A1E1E4AF8076}" destId="{03192978-65D0-43D4-A484-C9279501AA4B}" srcOrd="0" destOrd="0" presId="urn:microsoft.com/office/officeart/2005/8/layout/cycle6"/>
    <dgm:cxn modelId="{6CC58E72-3691-4FA1-9238-F3CA37EE22CF}" srcId="{B9730156-332A-4969-BB94-9C2E05D26226}" destId="{E36CFD09-6DAD-45E8-9E22-4D1FF6E8F83A}" srcOrd="2" destOrd="0" parTransId="{6DCF8096-B792-4546-8A72-76213AE470E0}" sibTransId="{0B22B45F-81F1-4FCF-AD35-F89880D5E74E}"/>
    <dgm:cxn modelId="{F29A1D77-CE23-47B1-A459-F8962564600B}" type="presOf" srcId="{532E7473-3359-47A7-A921-4D318B1A0E3A}" destId="{71974024-1357-4A0D-A117-1973E8A58F89}" srcOrd="0" destOrd="0" presId="urn:microsoft.com/office/officeart/2005/8/layout/cycle6"/>
    <dgm:cxn modelId="{EF7442B7-A475-446F-995F-05EA390B08E6}" type="presOf" srcId="{4119ACC1-E136-47BB-B582-775716F3378B}" destId="{9F5F91AD-F44E-43DA-BA7F-D3106E3ABF39}" srcOrd="0" destOrd="0" presId="urn:microsoft.com/office/officeart/2005/8/layout/cycle6"/>
    <dgm:cxn modelId="{D80452CF-872F-48B9-B85D-65FDC6A6023B}" srcId="{B9730156-332A-4969-BB94-9C2E05D26226}" destId="{7E838436-E5E0-468C-B77B-E943A3D12F42}" srcOrd="1" destOrd="0" parTransId="{4FF0A5CE-5D2D-4792-9CEF-6B5A7910F1B6}" sibTransId="{DA59FCFC-4D33-47FC-8B21-D640E8AA4148}"/>
    <dgm:cxn modelId="{71B50BD0-6FF1-40B4-A635-E91DB9199F1E}" type="presOf" srcId="{7E838436-E5E0-468C-B77B-E943A3D12F42}" destId="{47A9A0E1-26E0-48C3-8C67-67001A410F3D}" srcOrd="0" destOrd="0" presId="urn:microsoft.com/office/officeart/2005/8/layout/cycle6"/>
    <dgm:cxn modelId="{B8FDA2D1-804B-4904-A128-C9F80C3CE370}" type="presOf" srcId="{4FB1F913-CC6E-4134-9B77-5C37EB3A2E67}" destId="{14DD276A-EF00-4453-9720-1155AD415D65}" srcOrd="0" destOrd="0" presId="urn:microsoft.com/office/officeart/2005/8/layout/cycle6"/>
    <dgm:cxn modelId="{30845BD8-AEA3-42D5-A3CD-92F44DBAE384}" srcId="{B9730156-332A-4969-BB94-9C2E05D26226}" destId="{3456DC0F-236D-4CA9-9DAC-8590942E8CE2}" srcOrd="3" destOrd="0" parTransId="{5527CEB0-A253-45FF-93C5-472DEAF9C5E1}" sibTransId="{4119ACC1-E136-47BB-B582-775716F3378B}"/>
    <dgm:cxn modelId="{D64ABFDB-D30F-48A4-96D4-EEAD7C22F2EF}" type="presOf" srcId="{60BB94E7-04CD-4122-8EF5-A6E17D68A365}" destId="{D2043EA2-85F2-43D9-9925-93E8D0BB240F}" srcOrd="0" destOrd="0" presId="urn:microsoft.com/office/officeart/2005/8/layout/cycle6"/>
    <dgm:cxn modelId="{D7991ADD-B14E-4E24-8B82-EB6794425451}" srcId="{B9730156-332A-4969-BB94-9C2E05D26226}" destId="{4FB1F913-CC6E-4134-9B77-5C37EB3A2E67}" srcOrd="4" destOrd="0" parTransId="{7DFB39DF-2EDA-48AE-8843-F39055DA1857}" sibTransId="{60BB94E7-04CD-4122-8EF5-A6E17D68A365}"/>
    <dgm:cxn modelId="{E1D38CDD-EDD2-418A-BC5C-AD698E5C401D}" type="presOf" srcId="{DA59FCFC-4D33-47FC-8B21-D640E8AA4148}" destId="{0620B78B-C4F5-4253-ACA5-FAEFA23295E4}" srcOrd="0" destOrd="0" presId="urn:microsoft.com/office/officeart/2005/8/layout/cycle6"/>
    <dgm:cxn modelId="{C48D09E7-FFE0-497F-ABDE-68D9F184EAAC}" srcId="{B9730156-332A-4969-BB94-9C2E05D26226}" destId="{7AB16AF3-6ACB-4977-B858-A1E1E4AF8076}" srcOrd="0" destOrd="0" parTransId="{57DECD97-4A0A-406C-AE7A-550072E25C82}" sibTransId="{532E7473-3359-47A7-A921-4D318B1A0E3A}"/>
    <dgm:cxn modelId="{27846CEB-E7CD-48E6-B651-105E5450F0AF}" type="presOf" srcId="{E36CFD09-6DAD-45E8-9E22-4D1FF6E8F83A}" destId="{EDB32612-E3D4-4475-8BBC-17FD2C3DF512}" srcOrd="0" destOrd="0" presId="urn:microsoft.com/office/officeart/2005/8/layout/cycle6"/>
    <dgm:cxn modelId="{1F332537-3C78-4512-B55E-C0495EBC583A}" type="presParOf" srcId="{A5E4A588-EF0E-4BC7-A3B8-1FE1FB10A4FF}" destId="{03192978-65D0-43D4-A484-C9279501AA4B}" srcOrd="0" destOrd="0" presId="urn:microsoft.com/office/officeart/2005/8/layout/cycle6"/>
    <dgm:cxn modelId="{5C5D8890-416B-4507-9CE0-C51EAF70120F}" type="presParOf" srcId="{A5E4A588-EF0E-4BC7-A3B8-1FE1FB10A4FF}" destId="{ED53A1A5-136A-4EB2-B8B4-7172913470F8}" srcOrd="1" destOrd="0" presId="urn:microsoft.com/office/officeart/2005/8/layout/cycle6"/>
    <dgm:cxn modelId="{78E0B887-9C92-4D85-AEB8-3B33A9D854B6}" type="presParOf" srcId="{A5E4A588-EF0E-4BC7-A3B8-1FE1FB10A4FF}" destId="{71974024-1357-4A0D-A117-1973E8A58F89}" srcOrd="2" destOrd="0" presId="urn:microsoft.com/office/officeart/2005/8/layout/cycle6"/>
    <dgm:cxn modelId="{780DFEE4-D9E2-4B51-BB52-F1BFFE98C80A}" type="presParOf" srcId="{A5E4A588-EF0E-4BC7-A3B8-1FE1FB10A4FF}" destId="{47A9A0E1-26E0-48C3-8C67-67001A410F3D}" srcOrd="3" destOrd="0" presId="urn:microsoft.com/office/officeart/2005/8/layout/cycle6"/>
    <dgm:cxn modelId="{AE95E505-1349-4F4F-A5A4-27382AAAE08B}" type="presParOf" srcId="{A5E4A588-EF0E-4BC7-A3B8-1FE1FB10A4FF}" destId="{CDB2D972-B7C1-4C5C-8735-9934841FED91}" srcOrd="4" destOrd="0" presId="urn:microsoft.com/office/officeart/2005/8/layout/cycle6"/>
    <dgm:cxn modelId="{B775C283-1934-458F-BE1B-A160A74F8034}" type="presParOf" srcId="{A5E4A588-EF0E-4BC7-A3B8-1FE1FB10A4FF}" destId="{0620B78B-C4F5-4253-ACA5-FAEFA23295E4}" srcOrd="5" destOrd="0" presId="urn:microsoft.com/office/officeart/2005/8/layout/cycle6"/>
    <dgm:cxn modelId="{0B91C373-8C45-41E7-A2A3-217ACC6DED5C}" type="presParOf" srcId="{A5E4A588-EF0E-4BC7-A3B8-1FE1FB10A4FF}" destId="{EDB32612-E3D4-4475-8BBC-17FD2C3DF512}" srcOrd="6" destOrd="0" presId="urn:microsoft.com/office/officeart/2005/8/layout/cycle6"/>
    <dgm:cxn modelId="{9DDA3E78-F8D2-4D56-BFA4-3B5507B8D0DA}" type="presParOf" srcId="{A5E4A588-EF0E-4BC7-A3B8-1FE1FB10A4FF}" destId="{E74507A8-1FED-4CF4-AA8A-86D135823E7F}" srcOrd="7" destOrd="0" presId="urn:microsoft.com/office/officeart/2005/8/layout/cycle6"/>
    <dgm:cxn modelId="{751FC4CE-7BBA-46DB-B657-FFEC65D98BED}" type="presParOf" srcId="{A5E4A588-EF0E-4BC7-A3B8-1FE1FB10A4FF}" destId="{761308B9-7322-4972-9680-F92725439ACE}" srcOrd="8" destOrd="0" presId="urn:microsoft.com/office/officeart/2005/8/layout/cycle6"/>
    <dgm:cxn modelId="{1C0BF491-4E5A-4850-8D16-9739C5B4C92E}" type="presParOf" srcId="{A5E4A588-EF0E-4BC7-A3B8-1FE1FB10A4FF}" destId="{00867832-35E9-460F-AA44-22082378B5B6}" srcOrd="9" destOrd="0" presId="urn:microsoft.com/office/officeart/2005/8/layout/cycle6"/>
    <dgm:cxn modelId="{C970A920-7C49-4AD6-BC87-14A5C77F9068}" type="presParOf" srcId="{A5E4A588-EF0E-4BC7-A3B8-1FE1FB10A4FF}" destId="{8CBA6E23-2B7F-4AAC-9F69-2BF04D747FBC}" srcOrd="10" destOrd="0" presId="urn:microsoft.com/office/officeart/2005/8/layout/cycle6"/>
    <dgm:cxn modelId="{D8FA9E29-3C28-4B0E-A2A7-5F96C6EA19A6}" type="presParOf" srcId="{A5E4A588-EF0E-4BC7-A3B8-1FE1FB10A4FF}" destId="{9F5F91AD-F44E-43DA-BA7F-D3106E3ABF39}" srcOrd="11" destOrd="0" presId="urn:microsoft.com/office/officeart/2005/8/layout/cycle6"/>
    <dgm:cxn modelId="{EFDF22C2-AC2E-479E-9AAC-652FBCEEFE0D}" type="presParOf" srcId="{A5E4A588-EF0E-4BC7-A3B8-1FE1FB10A4FF}" destId="{14DD276A-EF00-4453-9720-1155AD415D65}" srcOrd="12" destOrd="0" presId="urn:microsoft.com/office/officeart/2005/8/layout/cycle6"/>
    <dgm:cxn modelId="{DAD80DAF-1814-4821-8965-7E752EFBA46E}" type="presParOf" srcId="{A5E4A588-EF0E-4BC7-A3B8-1FE1FB10A4FF}" destId="{35CC9342-466F-4657-A89F-5C5E92E460EB}" srcOrd="13" destOrd="0" presId="urn:microsoft.com/office/officeart/2005/8/layout/cycle6"/>
    <dgm:cxn modelId="{D1359531-C846-4124-AD06-F1915776F89B}" type="presParOf" srcId="{A5E4A588-EF0E-4BC7-A3B8-1FE1FB10A4FF}" destId="{D2043EA2-85F2-43D9-9925-93E8D0BB240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9730156-332A-4969-BB94-9C2E05D2622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B16AF3-6ACB-4977-B858-A1E1E4AF8076}">
      <dgm:prSet phldrT="[Text]" phldr="0" custT="1"/>
      <dgm:spPr/>
      <dgm:t>
        <a:bodyPr/>
        <a:lstStyle/>
        <a:p>
          <a:pPr rtl="0"/>
          <a:r>
            <a:rPr lang="en-US" sz="1400">
              <a:latin typeface="Arial Black"/>
            </a:rPr>
            <a:t>Adapting To Unexpected Challenges</a:t>
          </a:r>
          <a:endParaRPr lang="en-US" sz="1400"/>
        </a:p>
      </dgm:t>
    </dgm:pt>
    <dgm:pt modelId="{57DECD97-4A0A-406C-AE7A-550072E25C82}" type="parTrans" cxnId="{C48D09E7-FFE0-497F-ABDE-68D9F184EAAC}">
      <dgm:prSet/>
      <dgm:spPr/>
      <dgm:t>
        <a:bodyPr/>
        <a:lstStyle/>
        <a:p>
          <a:endParaRPr lang="en-US"/>
        </a:p>
      </dgm:t>
    </dgm:pt>
    <dgm:pt modelId="{532E7473-3359-47A7-A921-4D318B1A0E3A}" type="sibTrans" cxnId="{C48D09E7-FFE0-497F-ABDE-68D9F184EAAC}">
      <dgm:prSet/>
      <dgm:spPr/>
      <dgm:t>
        <a:bodyPr/>
        <a:lstStyle/>
        <a:p>
          <a:endParaRPr lang="en-US"/>
        </a:p>
      </dgm:t>
    </dgm:pt>
    <dgm:pt modelId="{7E838436-E5E0-468C-B77B-E943A3D12F42}">
      <dgm:prSet phldrT="[Text]" custT="1"/>
      <dgm:spPr/>
      <dgm:t>
        <a:bodyPr/>
        <a:lstStyle/>
        <a:p>
          <a:pPr rtl="0"/>
          <a:r>
            <a:rPr lang="en-US" sz="1500">
              <a:latin typeface="Arial Black"/>
            </a:rPr>
            <a:t>   </a:t>
          </a:r>
          <a:r>
            <a:rPr lang="en-US" sz="1400">
              <a:latin typeface="Arial Black"/>
            </a:rPr>
            <a:t>Feasibility</a:t>
          </a:r>
          <a:r>
            <a:rPr lang="en-US" sz="1500">
              <a:latin typeface="Arial Black"/>
            </a:rPr>
            <a:t>   </a:t>
          </a:r>
          <a:endParaRPr lang="en-US" sz="1500"/>
        </a:p>
      </dgm:t>
    </dgm:pt>
    <dgm:pt modelId="{4FF0A5CE-5D2D-4792-9CEF-6B5A7910F1B6}" type="parTrans" cxnId="{D80452CF-872F-48B9-B85D-65FDC6A6023B}">
      <dgm:prSet/>
      <dgm:spPr/>
      <dgm:t>
        <a:bodyPr/>
        <a:lstStyle/>
        <a:p>
          <a:endParaRPr lang="en-US"/>
        </a:p>
      </dgm:t>
    </dgm:pt>
    <dgm:pt modelId="{DA59FCFC-4D33-47FC-8B21-D640E8AA4148}" type="sibTrans" cxnId="{D80452CF-872F-48B9-B85D-65FDC6A6023B}">
      <dgm:prSet/>
      <dgm:spPr/>
      <dgm:t>
        <a:bodyPr/>
        <a:lstStyle/>
        <a:p>
          <a:endParaRPr lang="en-US"/>
        </a:p>
      </dgm:t>
    </dgm:pt>
    <dgm:pt modelId="{E36CFD09-6DAD-45E8-9E22-4D1FF6E8F83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   </a:t>
          </a:r>
          <a:endParaRPr lang="en-US"/>
        </a:p>
      </dgm:t>
    </dgm:pt>
    <dgm:pt modelId="{6DCF8096-B792-4546-8A72-76213AE470E0}" type="parTrans" cxnId="{6CC58E72-3691-4FA1-9238-F3CA37EE22CF}">
      <dgm:prSet/>
      <dgm:spPr/>
      <dgm:t>
        <a:bodyPr/>
        <a:lstStyle/>
        <a:p>
          <a:endParaRPr lang="en-US"/>
        </a:p>
      </dgm:t>
    </dgm:pt>
    <dgm:pt modelId="{0B22B45F-81F1-4FCF-AD35-F89880D5E74E}" type="sibTrans" cxnId="{6CC58E72-3691-4FA1-9238-F3CA37EE22CF}">
      <dgm:prSet/>
      <dgm:spPr/>
      <dgm:t>
        <a:bodyPr/>
        <a:lstStyle/>
        <a:p>
          <a:endParaRPr lang="en-US"/>
        </a:p>
      </dgm:t>
    </dgm:pt>
    <dgm:pt modelId="{3456DC0F-236D-4CA9-9DAC-8590942E8CE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</a:t>
          </a:r>
          <a:endParaRPr lang="en-US"/>
        </a:p>
      </dgm:t>
    </dgm:pt>
    <dgm:pt modelId="{5527CEB0-A253-45FF-93C5-472DEAF9C5E1}" type="parTrans" cxnId="{30845BD8-AEA3-42D5-A3CD-92F44DBAE384}">
      <dgm:prSet/>
      <dgm:spPr/>
      <dgm:t>
        <a:bodyPr/>
        <a:lstStyle/>
        <a:p>
          <a:endParaRPr lang="en-US"/>
        </a:p>
      </dgm:t>
    </dgm:pt>
    <dgm:pt modelId="{4119ACC1-E136-47BB-B582-775716F3378B}" type="sibTrans" cxnId="{30845BD8-AEA3-42D5-A3CD-92F44DBAE384}">
      <dgm:prSet/>
      <dgm:spPr/>
      <dgm:t>
        <a:bodyPr/>
        <a:lstStyle/>
        <a:p>
          <a:endParaRPr lang="en-US"/>
        </a:p>
      </dgm:t>
    </dgm:pt>
    <dgm:pt modelId="{4FB1F913-CC6E-4134-9B77-5C37EB3A2E67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  </a:t>
          </a:r>
          <a:endParaRPr lang="en-US"/>
        </a:p>
      </dgm:t>
    </dgm:pt>
    <dgm:pt modelId="{7DFB39DF-2EDA-48AE-8843-F39055DA1857}" type="parTrans" cxnId="{D7991ADD-B14E-4E24-8B82-EB6794425451}">
      <dgm:prSet/>
      <dgm:spPr/>
      <dgm:t>
        <a:bodyPr/>
        <a:lstStyle/>
        <a:p>
          <a:endParaRPr lang="en-US"/>
        </a:p>
      </dgm:t>
    </dgm:pt>
    <dgm:pt modelId="{60BB94E7-04CD-4122-8EF5-A6E17D68A365}" type="sibTrans" cxnId="{D7991ADD-B14E-4E24-8B82-EB6794425451}">
      <dgm:prSet/>
      <dgm:spPr/>
      <dgm:t>
        <a:bodyPr/>
        <a:lstStyle/>
        <a:p>
          <a:endParaRPr lang="en-US"/>
        </a:p>
      </dgm:t>
    </dgm:pt>
    <dgm:pt modelId="{A5E4A588-EF0E-4BC7-A3B8-1FE1FB10A4FF}" type="pres">
      <dgm:prSet presAssocID="{B9730156-332A-4969-BB94-9C2E05D26226}" presName="cycle" presStyleCnt="0">
        <dgm:presLayoutVars>
          <dgm:dir/>
          <dgm:resizeHandles val="exact"/>
        </dgm:presLayoutVars>
      </dgm:prSet>
      <dgm:spPr/>
    </dgm:pt>
    <dgm:pt modelId="{03192978-65D0-43D4-A484-C9279501AA4B}" type="pres">
      <dgm:prSet presAssocID="{7AB16AF3-6ACB-4977-B858-A1E1E4AF8076}" presName="node" presStyleLbl="node1" presStyleIdx="0" presStyleCnt="5">
        <dgm:presLayoutVars>
          <dgm:bulletEnabled val="1"/>
        </dgm:presLayoutVars>
      </dgm:prSet>
      <dgm:spPr/>
    </dgm:pt>
    <dgm:pt modelId="{ED53A1A5-136A-4EB2-B8B4-7172913470F8}" type="pres">
      <dgm:prSet presAssocID="{7AB16AF3-6ACB-4977-B858-A1E1E4AF8076}" presName="spNode" presStyleCnt="0"/>
      <dgm:spPr/>
    </dgm:pt>
    <dgm:pt modelId="{71974024-1357-4A0D-A117-1973E8A58F89}" type="pres">
      <dgm:prSet presAssocID="{532E7473-3359-47A7-A921-4D318B1A0E3A}" presName="sibTrans" presStyleLbl="sibTrans1D1" presStyleIdx="0" presStyleCnt="5"/>
      <dgm:spPr/>
    </dgm:pt>
    <dgm:pt modelId="{47A9A0E1-26E0-48C3-8C67-67001A410F3D}" type="pres">
      <dgm:prSet presAssocID="{7E838436-E5E0-468C-B77B-E943A3D12F42}" presName="node" presStyleLbl="node1" presStyleIdx="1" presStyleCnt="5">
        <dgm:presLayoutVars>
          <dgm:bulletEnabled val="1"/>
        </dgm:presLayoutVars>
      </dgm:prSet>
      <dgm:spPr/>
    </dgm:pt>
    <dgm:pt modelId="{CDB2D972-B7C1-4C5C-8735-9934841FED91}" type="pres">
      <dgm:prSet presAssocID="{7E838436-E5E0-468C-B77B-E943A3D12F42}" presName="spNode" presStyleCnt="0"/>
      <dgm:spPr/>
    </dgm:pt>
    <dgm:pt modelId="{0620B78B-C4F5-4253-ACA5-FAEFA23295E4}" type="pres">
      <dgm:prSet presAssocID="{DA59FCFC-4D33-47FC-8B21-D640E8AA4148}" presName="sibTrans" presStyleLbl="sibTrans1D1" presStyleIdx="1" presStyleCnt="5"/>
      <dgm:spPr/>
    </dgm:pt>
    <dgm:pt modelId="{EDB32612-E3D4-4475-8BBC-17FD2C3DF512}" type="pres">
      <dgm:prSet presAssocID="{E36CFD09-6DAD-45E8-9E22-4D1FF6E8F83A}" presName="node" presStyleLbl="node1" presStyleIdx="2" presStyleCnt="5">
        <dgm:presLayoutVars>
          <dgm:bulletEnabled val="1"/>
        </dgm:presLayoutVars>
      </dgm:prSet>
      <dgm:spPr/>
    </dgm:pt>
    <dgm:pt modelId="{E74507A8-1FED-4CF4-AA8A-86D135823E7F}" type="pres">
      <dgm:prSet presAssocID="{E36CFD09-6DAD-45E8-9E22-4D1FF6E8F83A}" presName="spNode" presStyleCnt="0"/>
      <dgm:spPr/>
    </dgm:pt>
    <dgm:pt modelId="{761308B9-7322-4972-9680-F92725439ACE}" type="pres">
      <dgm:prSet presAssocID="{0B22B45F-81F1-4FCF-AD35-F89880D5E74E}" presName="sibTrans" presStyleLbl="sibTrans1D1" presStyleIdx="2" presStyleCnt="5"/>
      <dgm:spPr/>
    </dgm:pt>
    <dgm:pt modelId="{00867832-35E9-460F-AA44-22082378B5B6}" type="pres">
      <dgm:prSet presAssocID="{3456DC0F-236D-4CA9-9DAC-8590942E8CE2}" presName="node" presStyleLbl="node1" presStyleIdx="3" presStyleCnt="5">
        <dgm:presLayoutVars>
          <dgm:bulletEnabled val="1"/>
        </dgm:presLayoutVars>
      </dgm:prSet>
      <dgm:spPr/>
    </dgm:pt>
    <dgm:pt modelId="{8CBA6E23-2B7F-4AAC-9F69-2BF04D747FBC}" type="pres">
      <dgm:prSet presAssocID="{3456DC0F-236D-4CA9-9DAC-8590942E8CE2}" presName="spNode" presStyleCnt="0"/>
      <dgm:spPr/>
    </dgm:pt>
    <dgm:pt modelId="{9F5F91AD-F44E-43DA-BA7F-D3106E3ABF39}" type="pres">
      <dgm:prSet presAssocID="{4119ACC1-E136-47BB-B582-775716F3378B}" presName="sibTrans" presStyleLbl="sibTrans1D1" presStyleIdx="3" presStyleCnt="5"/>
      <dgm:spPr/>
    </dgm:pt>
    <dgm:pt modelId="{14DD276A-EF00-4453-9720-1155AD415D65}" type="pres">
      <dgm:prSet presAssocID="{4FB1F913-CC6E-4134-9B77-5C37EB3A2E67}" presName="node" presStyleLbl="node1" presStyleIdx="4" presStyleCnt="5">
        <dgm:presLayoutVars>
          <dgm:bulletEnabled val="1"/>
        </dgm:presLayoutVars>
      </dgm:prSet>
      <dgm:spPr/>
    </dgm:pt>
    <dgm:pt modelId="{35CC9342-466F-4657-A89F-5C5E92E460EB}" type="pres">
      <dgm:prSet presAssocID="{4FB1F913-CC6E-4134-9B77-5C37EB3A2E67}" presName="spNode" presStyleCnt="0"/>
      <dgm:spPr/>
    </dgm:pt>
    <dgm:pt modelId="{D2043EA2-85F2-43D9-9925-93E8D0BB240F}" type="pres">
      <dgm:prSet presAssocID="{60BB94E7-04CD-4122-8EF5-A6E17D68A365}" presName="sibTrans" presStyleLbl="sibTrans1D1" presStyleIdx="4" presStyleCnt="5"/>
      <dgm:spPr/>
    </dgm:pt>
  </dgm:ptLst>
  <dgm:cxnLst>
    <dgm:cxn modelId="{B2FDD326-B94F-4AF3-987C-7FE53A646CC1}" type="presOf" srcId="{3456DC0F-236D-4CA9-9DAC-8590942E8CE2}" destId="{00867832-35E9-460F-AA44-22082378B5B6}" srcOrd="0" destOrd="0" presId="urn:microsoft.com/office/officeart/2005/8/layout/cycle6"/>
    <dgm:cxn modelId="{CC330065-857C-4B02-9FDB-00123D04A16B}" type="presOf" srcId="{B9730156-332A-4969-BB94-9C2E05D26226}" destId="{A5E4A588-EF0E-4BC7-A3B8-1FE1FB10A4FF}" srcOrd="0" destOrd="0" presId="urn:microsoft.com/office/officeart/2005/8/layout/cycle6"/>
    <dgm:cxn modelId="{1B80DB47-D539-488E-AF3F-6D5B5898D48C}" type="presOf" srcId="{0B22B45F-81F1-4FCF-AD35-F89880D5E74E}" destId="{761308B9-7322-4972-9680-F92725439ACE}" srcOrd="0" destOrd="0" presId="urn:microsoft.com/office/officeart/2005/8/layout/cycle6"/>
    <dgm:cxn modelId="{FDB12E71-C57A-4C1F-8A5B-550473EE7949}" type="presOf" srcId="{7AB16AF3-6ACB-4977-B858-A1E1E4AF8076}" destId="{03192978-65D0-43D4-A484-C9279501AA4B}" srcOrd="0" destOrd="0" presId="urn:microsoft.com/office/officeart/2005/8/layout/cycle6"/>
    <dgm:cxn modelId="{6CC58E72-3691-4FA1-9238-F3CA37EE22CF}" srcId="{B9730156-332A-4969-BB94-9C2E05D26226}" destId="{E36CFD09-6DAD-45E8-9E22-4D1FF6E8F83A}" srcOrd="2" destOrd="0" parTransId="{6DCF8096-B792-4546-8A72-76213AE470E0}" sibTransId="{0B22B45F-81F1-4FCF-AD35-F89880D5E74E}"/>
    <dgm:cxn modelId="{F29A1D77-CE23-47B1-A459-F8962564600B}" type="presOf" srcId="{532E7473-3359-47A7-A921-4D318B1A0E3A}" destId="{71974024-1357-4A0D-A117-1973E8A58F89}" srcOrd="0" destOrd="0" presId="urn:microsoft.com/office/officeart/2005/8/layout/cycle6"/>
    <dgm:cxn modelId="{EF7442B7-A475-446F-995F-05EA390B08E6}" type="presOf" srcId="{4119ACC1-E136-47BB-B582-775716F3378B}" destId="{9F5F91AD-F44E-43DA-BA7F-D3106E3ABF39}" srcOrd="0" destOrd="0" presId="urn:microsoft.com/office/officeart/2005/8/layout/cycle6"/>
    <dgm:cxn modelId="{D80452CF-872F-48B9-B85D-65FDC6A6023B}" srcId="{B9730156-332A-4969-BB94-9C2E05D26226}" destId="{7E838436-E5E0-468C-B77B-E943A3D12F42}" srcOrd="1" destOrd="0" parTransId="{4FF0A5CE-5D2D-4792-9CEF-6B5A7910F1B6}" sibTransId="{DA59FCFC-4D33-47FC-8B21-D640E8AA4148}"/>
    <dgm:cxn modelId="{71B50BD0-6FF1-40B4-A635-E91DB9199F1E}" type="presOf" srcId="{7E838436-E5E0-468C-B77B-E943A3D12F42}" destId="{47A9A0E1-26E0-48C3-8C67-67001A410F3D}" srcOrd="0" destOrd="0" presId="urn:microsoft.com/office/officeart/2005/8/layout/cycle6"/>
    <dgm:cxn modelId="{B8FDA2D1-804B-4904-A128-C9F80C3CE370}" type="presOf" srcId="{4FB1F913-CC6E-4134-9B77-5C37EB3A2E67}" destId="{14DD276A-EF00-4453-9720-1155AD415D65}" srcOrd="0" destOrd="0" presId="urn:microsoft.com/office/officeart/2005/8/layout/cycle6"/>
    <dgm:cxn modelId="{30845BD8-AEA3-42D5-A3CD-92F44DBAE384}" srcId="{B9730156-332A-4969-BB94-9C2E05D26226}" destId="{3456DC0F-236D-4CA9-9DAC-8590942E8CE2}" srcOrd="3" destOrd="0" parTransId="{5527CEB0-A253-45FF-93C5-472DEAF9C5E1}" sibTransId="{4119ACC1-E136-47BB-B582-775716F3378B}"/>
    <dgm:cxn modelId="{D64ABFDB-D30F-48A4-96D4-EEAD7C22F2EF}" type="presOf" srcId="{60BB94E7-04CD-4122-8EF5-A6E17D68A365}" destId="{D2043EA2-85F2-43D9-9925-93E8D0BB240F}" srcOrd="0" destOrd="0" presId="urn:microsoft.com/office/officeart/2005/8/layout/cycle6"/>
    <dgm:cxn modelId="{D7991ADD-B14E-4E24-8B82-EB6794425451}" srcId="{B9730156-332A-4969-BB94-9C2E05D26226}" destId="{4FB1F913-CC6E-4134-9B77-5C37EB3A2E67}" srcOrd="4" destOrd="0" parTransId="{7DFB39DF-2EDA-48AE-8843-F39055DA1857}" sibTransId="{60BB94E7-04CD-4122-8EF5-A6E17D68A365}"/>
    <dgm:cxn modelId="{E1D38CDD-EDD2-418A-BC5C-AD698E5C401D}" type="presOf" srcId="{DA59FCFC-4D33-47FC-8B21-D640E8AA4148}" destId="{0620B78B-C4F5-4253-ACA5-FAEFA23295E4}" srcOrd="0" destOrd="0" presId="urn:microsoft.com/office/officeart/2005/8/layout/cycle6"/>
    <dgm:cxn modelId="{C48D09E7-FFE0-497F-ABDE-68D9F184EAAC}" srcId="{B9730156-332A-4969-BB94-9C2E05D26226}" destId="{7AB16AF3-6ACB-4977-B858-A1E1E4AF8076}" srcOrd="0" destOrd="0" parTransId="{57DECD97-4A0A-406C-AE7A-550072E25C82}" sibTransId="{532E7473-3359-47A7-A921-4D318B1A0E3A}"/>
    <dgm:cxn modelId="{27846CEB-E7CD-48E6-B651-105E5450F0AF}" type="presOf" srcId="{E36CFD09-6DAD-45E8-9E22-4D1FF6E8F83A}" destId="{EDB32612-E3D4-4475-8BBC-17FD2C3DF512}" srcOrd="0" destOrd="0" presId="urn:microsoft.com/office/officeart/2005/8/layout/cycle6"/>
    <dgm:cxn modelId="{1F332537-3C78-4512-B55E-C0495EBC583A}" type="presParOf" srcId="{A5E4A588-EF0E-4BC7-A3B8-1FE1FB10A4FF}" destId="{03192978-65D0-43D4-A484-C9279501AA4B}" srcOrd="0" destOrd="0" presId="urn:microsoft.com/office/officeart/2005/8/layout/cycle6"/>
    <dgm:cxn modelId="{5C5D8890-416B-4507-9CE0-C51EAF70120F}" type="presParOf" srcId="{A5E4A588-EF0E-4BC7-A3B8-1FE1FB10A4FF}" destId="{ED53A1A5-136A-4EB2-B8B4-7172913470F8}" srcOrd="1" destOrd="0" presId="urn:microsoft.com/office/officeart/2005/8/layout/cycle6"/>
    <dgm:cxn modelId="{78E0B887-9C92-4D85-AEB8-3B33A9D854B6}" type="presParOf" srcId="{A5E4A588-EF0E-4BC7-A3B8-1FE1FB10A4FF}" destId="{71974024-1357-4A0D-A117-1973E8A58F89}" srcOrd="2" destOrd="0" presId="urn:microsoft.com/office/officeart/2005/8/layout/cycle6"/>
    <dgm:cxn modelId="{780DFEE4-D9E2-4B51-BB52-F1BFFE98C80A}" type="presParOf" srcId="{A5E4A588-EF0E-4BC7-A3B8-1FE1FB10A4FF}" destId="{47A9A0E1-26E0-48C3-8C67-67001A410F3D}" srcOrd="3" destOrd="0" presId="urn:microsoft.com/office/officeart/2005/8/layout/cycle6"/>
    <dgm:cxn modelId="{AE95E505-1349-4F4F-A5A4-27382AAAE08B}" type="presParOf" srcId="{A5E4A588-EF0E-4BC7-A3B8-1FE1FB10A4FF}" destId="{CDB2D972-B7C1-4C5C-8735-9934841FED91}" srcOrd="4" destOrd="0" presId="urn:microsoft.com/office/officeart/2005/8/layout/cycle6"/>
    <dgm:cxn modelId="{B775C283-1934-458F-BE1B-A160A74F8034}" type="presParOf" srcId="{A5E4A588-EF0E-4BC7-A3B8-1FE1FB10A4FF}" destId="{0620B78B-C4F5-4253-ACA5-FAEFA23295E4}" srcOrd="5" destOrd="0" presId="urn:microsoft.com/office/officeart/2005/8/layout/cycle6"/>
    <dgm:cxn modelId="{0B91C373-8C45-41E7-A2A3-217ACC6DED5C}" type="presParOf" srcId="{A5E4A588-EF0E-4BC7-A3B8-1FE1FB10A4FF}" destId="{EDB32612-E3D4-4475-8BBC-17FD2C3DF512}" srcOrd="6" destOrd="0" presId="urn:microsoft.com/office/officeart/2005/8/layout/cycle6"/>
    <dgm:cxn modelId="{9DDA3E78-F8D2-4D56-BFA4-3B5507B8D0DA}" type="presParOf" srcId="{A5E4A588-EF0E-4BC7-A3B8-1FE1FB10A4FF}" destId="{E74507A8-1FED-4CF4-AA8A-86D135823E7F}" srcOrd="7" destOrd="0" presId="urn:microsoft.com/office/officeart/2005/8/layout/cycle6"/>
    <dgm:cxn modelId="{751FC4CE-7BBA-46DB-B657-FFEC65D98BED}" type="presParOf" srcId="{A5E4A588-EF0E-4BC7-A3B8-1FE1FB10A4FF}" destId="{761308B9-7322-4972-9680-F92725439ACE}" srcOrd="8" destOrd="0" presId="urn:microsoft.com/office/officeart/2005/8/layout/cycle6"/>
    <dgm:cxn modelId="{1C0BF491-4E5A-4850-8D16-9739C5B4C92E}" type="presParOf" srcId="{A5E4A588-EF0E-4BC7-A3B8-1FE1FB10A4FF}" destId="{00867832-35E9-460F-AA44-22082378B5B6}" srcOrd="9" destOrd="0" presId="urn:microsoft.com/office/officeart/2005/8/layout/cycle6"/>
    <dgm:cxn modelId="{C970A920-7C49-4AD6-BC87-14A5C77F9068}" type="presParOf" srcId="{A5E4A588-EF0E-4BC7-A3B8-1FE1FB10A4FF}" destId="{8CBA6E23-2B7F-4AAC-9F69-2BF04D747FBC}" srcOrd="10" destOrd="0" presId="urn:microsoft.com/office/officeart/2005/8/layout/cycle6"/>
    <dgm:cxn modelId="{D8FA9E29-3C28-4B0E-A2A7-5F96C6EA19A6}" type="presParOf" srcId="{A5E4A588-EF0E-4BC7-A3B8-1FE1FB10A4FF}" destId="{9F5F91AD-F44E-43DA-BA7F-D3106E3ABF39}" srcOrd="11" destOrd="0" presId="urn:microsoft.com/office/officeart/2005/8/layout/cycle6"/>
    <dgm:cxn modelId="{EFDF22C2-AC2E-479E-9AAC-652FBCEEFE0D}" type="presParOf" srcId="{A5E4A588-EF0E-4BC7-A3B8-1FE1FB10A4FF}" destId="{14DD276A-EF00-4453-9720-1155AD415D65}" srcOrd="12" destOrd="0" presId="urn:microsoft.com/office/officeart/2005/8/layout/cycle6"/>
    <dgm:cxn modelId="{DAD80DAF-1814-4821-8965-7E752EFBA46E}" type="presParOf" srcId="{A5E4A588-EF0E-4BC7-A3B8-1FE1FB10A4FF}" destId="{35CC9342-466F-4657-A89F-5C5E92E460EB}" srcOrd="13" destOrd="0" presId="urn:microsoft.com/office/officeart/2005/8/layout/cycle6"/>
    <dgm:cxn modelId="{D1359531-C846-4124-AD06-F1915776F89B}" type="presParOf" srcId="{A5E4A588-EF0E-4BC7-A3B8-1FE1FB10A4FF}" destId="{D2043EA2-85F2-43D9-9925-93E8D0BB240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9730156-332A-4969-BB94-9C2E05D2622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B16AF3-6ACB-4977-B858-A1E1E4AF8076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Adapting To Unexpected Challenges</a:t>
          </a:r>
          <a:endParaRPr lang="en-US"/>
        </a:p>
      </dgm:t>
    </dgm:pt>
    <dgm:pt modelId="{57DECD97-4A0A-406C-AE7A-550072E25C82}" type="parTrans" cxnId="{C48D09E7-FFE0-497F-ABDE-68D9F184EAAC}">
      <dgm:prSet/>
      <dgm:spPr/>
      <dgm:t>
        <a:bodyPr/>
        <a:lstStyle/>
        <a:p>
          <a:endParaRPr lang="en-US"/>
        </a:p>
      </dgm:t>
    </dgm:pt>
    <dgm:pt modelId="{532E7473-3359-47A7-A921-4D318B1A0E3A}" type="sibTrans" cxnId="{C48D09E7-FFE0-497F-ABDE-68D9F184EAAC}">
      <dgm:prSet/>
      <dgm:spPr/>
      <dgm:t>
        <a:bodyPr/>
        <a:lstStyle/>
        <a:p>
          <a:endParaRPr lang="en-US"/>
        </a:p>
      </dgm:t>
    </dgm:pt>
    <dgm:pt modelId="{7E838436-E5E0-468C-B77B-E943A3D12F4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Feasibility</a:t>
          </a:r>
          <a:endParaRPr lang="en-US"/>
        </a:p>
      </dgm:t>
    </dgm:pt>
    <dgm:pt modelId="{4FF0A5CE-5D2D-4792-9CEF-6B5A7910F1B6}" type="parTrans" cxnId="{D80452CF-872F-48B9-B85D-65FDC6A6023B}">
      <dgm:prSet/>
      <dgm:spPr/>
      <dgm:t>
        <a:bodyPr/>
        <a:lstStyle/>
        <a:p>
          <a:endParaRPr lang="en-US"/>
        </a:p>
      </dgm:t>
    </dgm:pt>
    <dgm:pt modelId="{DA59FCFC-4D33-47FC-8B21-D640E8AA4148}" type="sibTrans" cxnId="{D80452CF-872F-48B9-B85D-65FDC6A6023B}">
      <dgm:prSet/>
      <dgm:spPr/>
      <dgm:t>
        <a:bodyPr/>
        <a:lstStyle/>
        <a:p>
          <a:endParaRPr lang="en-US"/>
        </a:p>
      </dgm:t>
    </dgm:pt>
    <dgm:pt modelId="{E36CFD09-6DAD-45E8-9E22-4D1FF6E8F83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Problem Solving</a:t>
          </a:r>
          <a:endParaRPr lang="en-US"/>
        </a:p>
      </dgm:t>
    </dgm:pt>
    <dgm:pt modelId="{6DCF8096-B792-4546-8A72-76213AE470E0}" type="parTrans" cxnId="{6CC58E72-3691-4FA1-9238-F3CA37EE22CF}">
      <dgm:prSet/>
      <dgm:spPr/>
      <dgm:t>
        <a:bodyPr/>
        <a:lstStyle/>
        <a:p>
          <a:endParaRPr lang="en-US"/>
        </a:p>
      </dgm:t>
    </dgm:pt>
    <dgm:pt modelId="{0B22B45F-81F1-4FCF-AD35-F89880D5E74E}" type="sibTrans" cxnId="{6CC58E72-3691-4FA1-9238-F3CA37EE22CF}">
      <dgm:prSet/>
      <dgm:spPr/>
      <dgm:t>
        <a:bodyPr/>
        <a:lstStyle/>
        <a:p>
          <a:endParaRPr lang="en-US"/>
        </a:p>
      </dgm:t>
    </dgm:pt>
    <dgm:pt modelId="{3456DC0F-236D-4CA9-9DAC-8590942E8CE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 </a:t>
          </a:r>
          <a:endParaRPr lang="en-US"/>
        </a:p>
      </dgm:t>
    </dgm:pt>
    <dgm:pt modelId="{5527CEB0-A253-45FF-93C5-472DEAF9C5E1}" type="parTrans" cxnId="{30845BD8-AEA3-42D5-A3CD-92F44DBAE384}">
      <dgm:prSet/>
      <dgm:spPr/>
      <dgm:t>
        <a:bodyPr/>
        <a:lstStyle/>
        <a:p>
          <a:endParaRPr lang="en-US"/>
        </a:p>
      </dgm:t>
    </dgm:pt>
    <dgm:pt modelId="{4119ACC1-E136-47BB-B582-775716F3378B}" type="sibTrans" cxnId="{30845BD8-AEA3-42D5-A3CD-92F44DBAE384}">
      <dgm:prSet/>
      <dgm:spPr/>
      <dgm:t>
        <a:bodyPr/>
        <a:lstStyle/>
        <a:p>
          <a:endParaRPr lang="en-US"/>
        </a:p>
      </dgm:t>
    </dgm:pt>
    <dgm:pt modelId="{4FB1F913-CC6E-4134-9B77-5C37EB3A2E67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</a:t>
          </a:r>
          <a:endParaRPr lang="en-US"/>
        </a:p>
      </dgm:t>
    </dgm:pt>
    <dgm:pt modelId="{7DFB39DF-2EDA-48AE-8843-F39055DA1857}" type="parTrans" cxnId="{D7991ADD-B14E-4E24-8B82-EB6794425451}">
      <dgm:prSet/>
      <dgm:spPr/>
      <dgm:t>
        <a:bodyPr/>
        <a:lstStyle/>
        <a:p>
          <a:endParaRPr lang="en-US"/>
        </a:p>
      </dgm:t>
    </dgm:pt>
    <dgm:pt modelId="{60BB94E7-04CD-4122-8EF5-A6E17D68A365}" type="sibTrans" cxnId="{D7991ADD-B14E-4E24-8B82-EB6794425451}">
      <dgm:prSet/>
      <dgm:spPr/>
      <dgm:t>
        <a:bodyPr/>
        <a:lstStyle/>
        <a:p>
          <a:endParaRPr lang="en-US"/>
        </a:p>
      </dgm:t>
    </dgm:pt>
    <dgm:pt modelId="{A5E4A588-EF0E-4BC7-A3B8-1FE1FB10A4FF}" type="pres">
      <dgm:prSet presAssocID="{B9730156-332A-4969-BB94-9C2E05D26226}" presName="cycle" presStyleCnt="0">
        <dgm:presLayoutVars>
          <dgm:dir/>
          <dgm:resizeHandles val="exact"/>
        </dgm:presLayoutVars>
      </dgm:prSet>
      <dgm:spPr/>
    </dgm:pt>
    <dgm:pt modelId="{03192978-65D0-43D4-A484-C9279501AA4B}" type="pres">
      <dgm:prSet presAssocID="{7AB16AF3-6ACB-4977-B858-A1E1E4AF8076}" presName="node" presStyleLbl="node1" presStyleIdx="0" presStyleCnt="5">
        <dgm:presLayoutVars>
          <dgm:bulletEnabled val="1"/>
        </dgm:presLayoutVars>
      </dgm:prSet>
      <dgm:spPr/>
    </dgm:pt>
    <dgm:pt modelId="{ED53A1A5-136A-4EB2-B8B4-7172913470F8}" type="pres">
      <dgm:prSet presAssocID="{7AB16AF3-6ACB-4977-B858-A1E1E4AF8076}" presName="spNode" presStyleCnt="0"/>
      <dgm:spPr/>
    </dgm:pt>
    <dgm:pt modelId="{71974024-1357-4A0D-A117-1973E8A58F89}" type="pres">
      <dgm:prSet presAssocID="{532E7473-3359-47A7-A921-4D318B1A0E3A}" presName="sibTrans" presStyleLbl="sibTrans1D1" presStyleIdx="0" presStyleCnt="5"/>
      <dgm:spPr/>
    </dgm:pt>
    <dgm:pt modelId="{47A9A0E1-26E0-48C3-8C67-67001A410F3D}" type="pres">
      <dgm:prSet presAssocID="{7E838436-E5E0-468C-B77B-E943A3D12F42}" presName="node" presStyleLbl="node1" presStyleIdx="1" presStyleCnt="5">
        <dgm:presLayoutVars>
          <dgm:bulletEnabled val="1"/>
        </dgm:presLayoutVars>
      </dgm:prSet>
      <dgm:spPr/>
    </dgm:pt>
    <dgm:pt modelId="{CDB2D972-B7C1-4C5C-8735-9934841FED91}" type="pres">
      <dgm:prSet presAssocID="{7E838436-E5E0-468C-B77B-E943A3D12F42}" presName="spNode" presStyleCnt="0"/>
      <dgm:spPr/>
    </dgm:pt>
    <dgm:pt modelId="{0620B78B-C4F5-4253-ACA5-FAEFA23295E4}" type="pres">
      <dgm:prSet presAssocID="{DA59FCFC-4D33-47FC-8B21-D640E8AA4148}" presName="sibTrans" presStyleLbl="sibTrans1D1" presStyleIdx="1" presStyleCnt="5"/>
      <dgm:spPr/>
    </dgm:pt>
    <dgm:pt modelId="{EDB32612-E3D4-4475-8BBC-17FD2C3DF512}" type="pres">
      <dgm:prSet presAssocID="{E36CFD09-6DAD-45E8-9E22-4D1FF6E8F83A}" presName="node" presStyleLbl="node1" presStyleIdx="2" presStyleCnt="5">
        <dgm:presLayoutVars>
          <dgm:bulletEnabled val="1"/>
        </dgm:presLayoutVars>
      </dgm:prSet>
      <dgm:spPr/>
    </dgm:pt>
    <dgm:pt modelId="{E74507A8-1FED-4CF4-AA8A-86D135823E7F}" type="pres">
      <dgm:prSet presAssocID="{E36CFD09-6DAD-45E8-9E22-4D1FF6E8F83A}" presName="spNode" presStyleCnt="0"/>
      <dgm:spPr/>
    </dgm:pt>
    <dgm:pt modelId="{761308B9-7322-4972-9680-F92725439ACE}" type="pres">
      <dgm:prSet presAssocID="{0B22B45F-81F1-4FCF-AD35-F89880D5E74E}" presName="sibTrans" presStyleLbl="sibTrans1D1" presStyleIdx="2" presStyleCnt="5"/>
      <dgm:spPr/>
    </dgm:pt>
    <dgm:pt modelId="{00867832-35E9-460F-AA44-22082378B5B6}" type="pres">
      <dgm:prSet presAssocID="{3456DC0F-236D-4CA9-9DAC-8590942E8CE2}" presName="node" presStyleLbl="node1" presStyleIdx="3" presStyleCnt="5">
        <dgm:presLayoutVars>
          <dgm:bulletEnabled val="1"/>
        </dgm:presLayoutVars>
      </dgm:prSet>
      <dgm:spPr/>
    </dgm:pt>
    <dgm:pt modelId="{8CBA6E23-2B7F-4AAC-9F69-2BF04D747FBC}" type="pres">
      <dgm:prSet presAssocID="{3456DC0F-236D-4CA9-9DAC-8590942E8CE2}" presName="spNode" presStyleCnt="0"/>
      <dgm:spPr/>
    </dgm:pt>
    <dgm:pt modelId="{9F5F91AD-F44E-43DA-BA7F-D3106E3ABF39}" type="pres">
      <dgm:prSet presAssocID="{4119ACC1-E136-47BB-B582-775716F3378B}" presName="sibTrans" presStyleLbl="sibTrans1D1" presStyleIdx="3" presStyleCnt="5"/>
      <dgm:spPr/>
    </dgm:pt>
    <dgm:pt modelId="{14DD276A-EF00-4453-9720-1155AD415D65}" type="pres">
      <dgm:prSet presAssocID="{4FB1F913-CC6E-4134-9B77-5C37EB3A2E67}" presName="node" presStyleLbl="node1" presStyleIdx="4" presStyleCnt="5">
        <dgm:presLayoutVars>
          <dgm:bulletEnabled val="1"/>
        </dgm:presLayoutVars>
      </dgm:prSet>
      <dgm:spPr/>
    </dgm:pt>
    <dgm:pt modelId="{35CC9342-466F-4657-A89F-5C5E92E460EB}" type="pres">
      <dgm:prSet presAssocID="{4FB1F913-CC6E-4134-9B77-5C37EB3A2E67}" presName="spNode" presStyleCnt="0"/>
      <dgm:spPr/>
    </dgm:pt>
    <dgm:pt modelId="{D2043EA2-85F2-43D9-9925-93E8D0BB240F}" type="pres">
      <dgm:prSet presAssocID="{60BB94E7-04CD-4122-8EF5-A6E17D68A365}" presName="sibTrans" presStyleLbl="sibTrans1D1" presStyleIdx="4" presStyleCnt="5"/>
      <dgm:spPr/>
    </dgm:pt>
  </dgm:ptLst>
  <dgm:cxnLst>
    <dgm:cxn modelId="{B2FDD326-B94F-4AF3-987C-7FE53A646CC1}" type="presOf" srcId="{3456DC0F-236D-4CA9-9DAC-8590942E8CE2}" destId="{00867832-35E9-460F-AA44-22082378B5B6}" srcOrd="0" destOrd="0" presId="urn:microsoft.com/office/officeart/2005/8/layout/cycle6"/>
    <dgm:cxn modelId="{CC330065-857C-4B02-9FDB-00123D04A16B}" type="presOf" srcId="{B9730156-332A-4969-BB94-9C2E05D26226}" destId="{A5E4A588-EF0E-4BC7-A3B8-1FE1FB10A4FF}" srcOrd="0" destOrd="0" presId="urn:microsoft.com/office/officeart/2005/8/layout/cycle6"/>
    <dgm:cxn modelId="{1B80DB47-D539-488E-AF3F-6D5B5898D48C}" type="presOf" srcId="{0B22B45F-81F1-4FCF-AD35-F89880D5E74E}" destId="{761308B9-7322-4972-9680-F92725439ACE}" srcOrd="0" destOrd="0" presId="urn:microsoft.com/office/officeart/2005/8/layout/cycle6"/>
    <dgm:cxn modelId="{FDB12E71-C57A-4C1F-8A5B-550473EE7949}" type="presOf" srcId="{7AB16AF3-6ACB-4977-B858-A1E1E4AF8076}" destId="{03192978-65D0-43D4-A484-C9279501AA4B}" srcOrd="0" destOrd="0" presId="urn:microsoft.com/office/officeart/2005/8/layout/cycle6"/>
    <dgm:cxn modelId="{6CC58E72-3691-4FA1-9238-F3CA37EE22CF}" srcId="{B9730156-332A-4969-BB94-9C2E05D26226}" destId="{E36CFD09-6DAD-45E8-9E22-4D1FF6E8F83A}" srcOrd="2" destOrd="0" parTransId="{6DCF8096-B792-4546-8A72-76213AE470E0}" sibTransId="{0B22B45F-81F1-4FCF-AD35-F89880D5E74E}"/>
    <dgm:cxn modelId="{F29A1D77-CE23-47B1-A459-F8962564600B}" type="presOf" srcId="{532E7473-3359-47A7-A921-4D318B1A0E3A}" destId="{71974024-1357-4A0D-A117-1973E8A58F89}" srcOrd="0" destOrd="0" presId="urn:microsoft.com/office/officeart/2005/8/layout/cycle6"/>
    <dgm:cxn modelId="{EF7442B7-A475-446F-995F-05EA390B08E6}" type="presOf" srcId="{4119ACC1-E136-47BB-B582-775716F3378B}" destId="{9F5F91AD-F44E-43DA-BA7F-D3106E3ABF39}" srcOrd="0" destOrd="0" presId="urn:microsoft.com/office/officeart/2005/8/layout/cycle6"/>
    <dgm:cxn modelId="{D80452CF-872F-48B9-B85D-65FDC6A6023B}" srcId="{B9730156-332A-4969-BB94-9C2E05D26226}" destId="{7E838436-E5E0-468C-B77B-E943A3D12F42}" srcOrd="1" destOrd="0" parTransId="{4FF0A5CE-5D2D-4792-9CEF-6B5A7910F1B6}" sibTransId="{DA59FCFC-4D33-47FC-8B21-D640E8AA4148}"/>
    <dgm:cxn modelId="{71B50BD0-6FF1-40B4-A635-E91DB9199F1E}" type="presOf" srcId="{7E838436-E5E0-468C-B77B-E943A3D12F42}" destId="{47A9A0E1-26E0-48C3-8C67-67001A410F3D}" srcOrd="0" destOrd="0" presId="urn:microsoft.com/office/officeart/2005/8/layout/cycle6"/>
    <dgm:cxn modelId="{B8FDA2D1-804B-4904-A128-C9F80C3CE370}" type="presOf" srcId="{4FB1F913-CC6E-4134-9B77-5C37EB3A2E67}" destId="{14DD276A-EF00-4453-9720-1155AD415D65}" srcOrd="0" destOrd="0" presId="urn:microsoft.com/office/officeart/2005/8/layout/cycle6"/>
    <dgm:cxn modelId="{30845BD8-AEA3-42D5-A3CD-92F44DBAE384}" srcId="{B9730156-332A-4969-BB94-9C2E05D26226}" destId="{3456DC0F-236D-4CA9-9DAC-8590942E8CE2}" srcOrd="3" destOrd="0" parTransId="{5527CEB0-A253-45FF-93C5-472DEAF9C5E1}" sibTransId="{4119ACC1-E136-47BB-B582-775716F3378B}"/>
    <dgm:cxn modelId="{D64ABFDB-D30F-48A4-96D4-EEAD7C22F2EF}" type="presOf" srcId="{60BB94E7-04CD-4122-8EF5-A6E17D68A365}" destId="{D2043EA2-85F2-43D9-9925-93E8D0BB240F}" srcOrd="0" destOrd="0" presId="urn:microsoft.com/office/officeart/2005/8/layout/cycle6"/>
    <dgm:cxn modelId="{D7991ADD-B14E-4E24-8B82-EB6794425451}" srcId="{B9730156-332A-4969-BB94-9C2E05D26226}" destId="{4FB1F913-CC6E-4134-9B77-5C37EB3A2E67}" srcOrd="4" destOrd="0" parTransId="{7DFB39DF-2EDA-48AE-8843-F39055DA1857}" sibTransId="{60BB94E7-04CD-4122-8EF5-A6E17D68A365}"/>
    <dgm:cxn modelId="{E1D38CDD-EDD2-418A-BC5C-AD698E5C401D}" type="presOf" srcId="{DA59FCFC-4D33-47FC-8B21-D640E8AA4148}" destId="{0620B78B-C4F5-4253-ACA5-FAEFA23295E4}" srcOrd="0" destOrd="0" presId="urn:microsoft.com/office/officeart/2005/8/layout/cycle6"/>
    <dgm:cxn modelId="{C48D09E7-FFE0-497F-ABDE-68D9F184EAAC}" srcId="{B9730156-332A-4969-BB94-9C2E05D26226}" destId="{7AB16AF3-6ACB-4977-B858-A1E1E4AF8076}" srcOrd="0" destOrd="0" parTransId="{57DECD97-4A0A-406C-AE7A-550072E25C82}" sibTransId="{532E7473-3359-47A7-A921-4D318B1A0E3A}"/>
    <dgm:cxn modelId="{27846CEB-E7CD-48E6-B651-105E5450F0AF}" type="presOf" srcId="{E36CFD09-6DAD-45E8-9E22-4D1FF6E8F83A}" destId="{EDB32612-E3D4-4475-8BBC-17FD2C3DF512}" srcOrd="0" destOrd="0" presId="urn:microsoft.com/office/officeart/2005/8/layout/cycle6"/>
    <dgm:cxn modelId="{1F332537-3C78-4512-B55E-C0495EBC583A}" type="presParOf" srcId="{A5E4A588-EF0E-4BC7-A3B8-1FE1FB10A4FF}" destId="{03192978-65D0-43D4-A484-C9279501AA4B}" srcOrd="0" destOrd="0" presId="urn:microsoft.com/office/officeart/2005/8/layout/cycle6"/>
    <dgm:cxn modelId="{5C5D8890-416B-4507-9CE0-C51EAF70120F}" type="presParOf" srcId="{A5E4A588-EF0E-4BC7-A3B8-1FE1FB10A4FF}" destId="{ED53A1A5-136A-4EB2-B8B4-7172913470F8}" srcOrd="1" destOrd="0" presId="urn:microsoft.com/office/officeart/2005/8/layout/cycle6"/>
    <dgm:cxn modelId="{78E0B887-9C92-4D85-AEB8-3B33A9D854B6}" type="presParOf" srcId="{A5E4A588-EF0E-4BC7-A3B8-1FE1FB10A4FF}" destId="{71974024-1357-4A0D-A117-1973E8A58F89}" srcOrd="2" destOrd="0" presId="urn:microsoft.com/office/officeart/2005/8/layout/cycle6"/>
    <dgm:cxn modelId="{780DFEE4-D9E2-4B51-BB52-F1BFFE98C80A}" type="presParOf" srcId="{A5E4A588-EF0E-4BC7-A3B8-1FE1FB10A4FF}" destId="{47A9A0E1-26E0-48C3-8C67-67001A410F3D}" srcOrd="3" destOrd="0" presId="urn:microsoft.com/office/officeart/2005/8/layout/cycle6"/>
    <dgm:cxn modelId="{AE95E505-1349-4F4F-A5A4-27382AAAE08B}" type="presParOf" srcId="{A5E4A588-EF0E-4BC7-A3B8-1FE1FB10A4FF}" destId="{CDB2D972-B7C1-4C5C-8735-9934841FED91}" srcOrd="4" destOrd="0" presId="urn:microsoft.com/office/officeart/2005/8/layout/cycle6"/>
    <dgm:cxn modelId="{B775C283-1934-458F-BE1B-A160A74F8034}" type="presParOf" srcId="{A5E4A588-EF0E-4BC7-A3B8-1FE1FB10A4FF}" destId="{0620B78B-C4F5-4253-ACA5-FAEFA23295E4}" srcOrd="5" destOrd="0" presId="urn:microsoft.com/office/officeart/2005/8/layout/cycle6"/>
    <dgm:cxn modelId="{0B91C373-8C45-41E7-A2A3-217ACC6DED5C}" type="presParOf" srcId="{A5E4A588-EF0E-4BC7-A3B8-1FE1FB10A4FF}" destId="{EDB32612-E3D4-4475-8BBC-17FD2C3DF512}" srcOrd="6" destOrd="0" presId="urn:microsoft.com/office/officeart/2005/8/layout/cycle6"/>
    <dgm:cxn modelId="{9DDA3E78-F8D2-4D56-BFA4-3B5507B8D0DA}" type="presParOf" srcId="{A5E4A588-EF0E-4BC7-A3B8-1FE1FB10A4FF}" destId="{E74507A8-1FED-4CF4-AA8A-86D135823E7F}" srcOrd="7" destOrd="0" presId="urn:microsoft.com/office/officeart/2005/8/layout/cycle6"/>
    <dgm:cxn modelId="{751FC4CE-7BBA-46DB-B657-FFEC65D98BED}" type="presParOf" srcId="{A5E4A588-EF0E-4BC7-A3B8-1FE1FB10A4FF}" destId="{761308B9-7322-4972-9680-F92725439ACE}" srcOrd="8" destOrd="0" presId="urn:microsoft.com/office/officeart/2005/8/layout/cycle6"/>
    <dgm:cxn modelId="{1C0BF491-4E5A-4850-8D16-9739C5B4C92E}" type="presParOf" srcId="{A5E4A588-EF0E-4BC7-A3B8-1FE1FB10A4FF}" destId="{00867832-35E9-460F-AA44-22082378B5B6}" srcOrd="9" destOrd="0" presId="urn:microsoft.com/office/officeart/2005/8/layout/cycle6"/>
    <dgm:cxn modelId="{C970A920-7C49-4AD6-BC87-14A5C77F9068}" type="presParOf" srcId="{A5E4A588-EF0E-4BC7-A3B8-1FE1FB10A4FF}" destId="{8CBA6E23-2B7F-4AAC-9F69-2BF04D747FBC}" srcOrd="10" destOrd="0" presId="urn:microsoft.com/office/officeart/2005/8/layout/cycle6"/>
    <dgm:cxn modelId="{D8FA9E29-3C28-4B0E-A2A7-5F96C6EA19A6}" type="presParOf" srcId="{A5E4A588-EF0E-4BC7-A3B8-1FE1FB10A4FF}" destId="{9F5F91AD-F44E-43DA-BA7F-D3106E3ABF39}" srcOrd="11" destOrd="0" presId="urn:microsoft.com/office/officeart/2005/8/layout/cycle6"/>
    <dgm:cxn modelId="{EFDF22C2-AC2E-479E-9AAC-652FBCEEFE0D}" type="presParOf" srcId="{A5E4A588-EF0E-4BC7-A3B8-1FE1FB10A4FF}" destId="{14DD276A-EF00-4453-9720-1155AD415D65}" srcOrd="12" destOrd="0" presId="urn:microsoft.com/office/officeart/2005/8/layout/cycle6"/>
    <dgm:cxn modelId="{DAD80DAF-1814-4821-8965-7E752EFBA46E}" type="presParOf" srcId="{A5E4A588-EF0E-4BC7-A3B8-1FE1FB10A4FF}" destId="{35CC9342-466F-4657-A89F-5C5E92E460EB}" srcOrd="13" destOrd="0" presId="urn:microsoft.com/office/officeart/2005/8/layout/cycle6"/>
    <dgm:cxn modelId="{D1359531-C846-4124-AD06-F1915776F89B}" type="presParOf" srcId="{A5E4A588-EF0E-4BC7-A3B8-1FE1FB10A4FF}" destId="{D2043EA2-85F2-43D9-9925-93E8D0BB240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9730156-332A-4969-BB94-9C2E05D2622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B16AF3-6ACB-4977-B858-A1E1E4AF8076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Adapting To Unexpected Challenges</a:t>
          </a:r>
          <a:endParaRPr lang="en-US"/>
        </a:p>
      </dgm:t>
    </dgm:pt>
    <dgm:pt modelId="{57DECD97-4A0A-406C-AE7A-550072E25C82}" type="parTrans" cxnId="{C48D09E7-FFE0-497F-ABDE-68D9F184EAAC}">
      <dgm:prSet/>
      <dgm:spPr/>
      <dgm:t>
        <a:bodyPr/>
        <a:lstStyle/>
        <a:p>
          <a:endParaRPr lang="en-US"/>
        </a:p>
      </dgm:t>
    </dgm:pt>
    <dgm:pt modelId="{532E7473-3359-47A7-A921-4D318B1A0E3A}" type="sibTrans" cxnId="{C48D09E7-FFE0-497F-ABDE-68D9F184EAAC}">
      <dgm:prSet/>
      <dgm:spPr/>
      <dgm:t>
        <a:bodyPr/>
        <a:lstStyle/>
        <a:p>
          <a:endParaRPr lang="en-US"/>
        </a:p>
      </dgm:t>
    </dgm:pt>
    <dgm:pt modelId="{7E838436-E5E0-468C-B77B-E943A3D12F4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Feasibility</a:t>
          </a:r>
          <a:endParaRPr lang="en-US"/>
        </a:p>
      </dgm:t>
    </dgm:pt>
    <dgm:pt modelId="{4FF0A5CE-5D2D-4792-9CEF-6B5A7910F1B6}" type="parTrans" cxnId="{D80452CF-872F-48B9-B85D-65FDC6A6023B}">
      <dgm:prSet/>
      <dgm:spPr/>
      <dgm:t>
        <a:bodyPr/>
        <a:lstStyle/>
        <a:p>
          <a:endParaRPr lang="en-US"/>
        </a:p>
      </dgm:t>
    </dgm:pt>
    <dgm:pt modelId="{DA59FCFC-4D33-47FC-8B21-D640E8AA4148}" type="sibTrans" cxnId="{D80452CF-872F-48B9-B85D-65FDC6A6023B}">
      <dgm:prSet/>
      <dgm:spPr/>
      <dgm:t>
        <a:bodyPr/>
        <a:lstStyle/>
        <a:p>
          <a:endParaRPr lang="en-US"/>
        </a:p>
      </dgm:t>
    </dgm:pt>
    <dgm:pt modelId="{E36CFD09-6DAD-45E8-9E22-4D1FF6E8F83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Problem Solving</a:t>
          </a:r>
          <a:endParaRPr lang="en-US"/>
        </a:p>
      </dgm:t>
    </dgm:pt>
    <dgm:pt modelId="{6DCF8096-B792-4546-8A72-76213AE470E0}" type="parTrans" cxnId="{6CC58E72-3691-4FA1-9238-F3CA37EE22CF}">
      <dgm:prSet/>
      <dgm:spPr/>
      <dgm:t>
        <a:bodyPr/>
        <a:lstStyle/>
        <a:p>
          <a:endParaRPr lang="en-US"/>
        </a:p>
      </dgm:t>
    </dgm:pt>
    <dgm:pt modelId="{0B22B45F-81F1-4FCF-AD35-F89880D5E74E}" type="sibTrans" cxnId="{6CC58E72-3691-4FA1-9238-F3CA37EE22CF}">
      <dgm:prSet/>
      <dgm:spPr/>
      <dgm:t>
        <a:bodyPr/>
        <a:lstStyle/>
        <a:p>
          <a:endParaRPr lang="en-US"/>
        </a:p>
      </dgm:t>
    </dgm:pt>
    <dgm:pt modelId="{3456DC0F-236D-4CA9-9DAC-8590942E8CE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Importance of Clear Communication</a:t>
          </a:r>
          <a:endParaRPr lang="en-US"/>
        </a:p>
      </dgm:t>
    </dgm:pt>
    <dgm:pt modelId="{5527CEB0-A253-45FF-93C5-472DEAF9C5E1}" type="parTrans" cxnId="{30845BD8-AEA3-42D5-A3CD-92F44DBAE384}">
      <dgm:prSet/>
      <dgm:spPr/>
      <dgm:t>
        <a:bodyPr/>
        <a:lstStyle/>
        <a:p>
          <a:endParaRPr lang="en-US"/>
        </a:p>
      </dgm:t>
    </dgm:pt>
    <dgm:pt modelId="{4119ACC1-E136-47BB-B582-775716F3378B}" type="sibTrans" cxnId="{30845BD8-AEA3-42D5-A3CD-92F44DBAE384}">
      <dgm:prSet/>
      <dgm:spPr/>
      <dgm:t>
        <a:bodyPr/>
        <a:lstStyle/>
        <a:p>
          <a:endParaRPr lang="en-US"/>
        </a:p>
      </dgm:t>
    </dgm:pt>
    <dgm:pt modelId="{4FB1F913-CC6E-4134-9B77-5C37EB3A2E67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 </a:t>
          </a:r>
          <a:endParaRPr lang="en-US"/>
        </a:p>
      </dgm:t>
    </dgm:pt>
    <dgm:pt modelId="{7DFB39DF-2EDA-48AE-8843-F39055DA1857}" type="parTrans" cxnId="{D7991ADD-B14E-4E24-8B82-EB6794425451}">
      <dgm:prSet/>
      <dgm:spPr/>
      <dgm:t>
        <a:bodyPr/>
        <a:lstStyle/>
        <a:p>
          <a:endParaRPr lang="en-US"/>
        </a:p>
      </dgm:t>
    </dgm:pt>
    <dgm:pt modelId="{60BB94E7-04CD-4122-8EF5-A6E17D68A365}" type="sibTrans" cxnId="{D7991ADD-B14E-4E24-8B82-EB6794425451}">
      <dgm:prSet/>
      <dgm:spPr/>
      <dgm:t>
        <a:bodyPr/>
        <a:lstStyle/>
        <a:p>
          <a:endParaRPr lang="en-US"/>
        </a:p>
      </dgm:t>
    </dgm:pt>
    <dgm:pt modelId="{A5E4A588-EF0E-4BC7-A3B8-1FE1FB10A4FF}" type="pres">
      <dgm:prSet presAssocID="{B9730156-332A-4969-BB94-9C2E05D26226}" presName="cycle" presStyleCnt="0">
        <dgm:presLayoutVars>
          <dgm:dir/>
          <dgm:resizeHandles val="exact"/>
        </dgm:presLayoutVars>
      </dgm:prSet>
      <dgm:spPr/>
    </dgm:pt>
    <dgm:pt modelId="{03192978-65D0-43D4-A484-C9279501AA4B}" type="pres">
      <dgm:prSet presAssocID="{7AB16AF3-6ACB-4977-B858-A1E1E4AF8076}" presName="node" presStyleLbl="node1" presStyleIdx="0" presStyleCnt="5">
        <dgm:presLayoutVars>
          <dgm:bulletEnabled val="1"/>
        </dgm:presLayoutVars>
      </dgm:prSet>
      <dgm:spPr/>
    </dgm:pt>
    <dgm:pt modelId="{ED53A1A5-136A-4EB2-B8B4-7172913470F8}" type="pres">
      <dgm:prSet presAssocID="{7AB16AF3-6ACB-4977-B858-A1E1E4AF8076}" presName="spNode" presStyleCnt="0"/>
      <dgm:spPr/>
    </dgm:pt>
    <dgm:pt modelId="{71974024-1357-4A0D-A117-1973E8A58F89}" type="pres">
      <dgm:prSet presAssocID="{532E7473-3359-47A7-A921-4D318B1A0E3A}" presName="sibTrans" presStyleLbl="sibTrans1D1" presStyleIdx="0" presStyleCnt="5"/>
      <dgm:spPr/>
    </dgm:pt>
    <dgm:pt modelId="{47A9A0E1-26E0-48C3-8C67-67001A410F3D}" type="pres">
      <dgm:prSet presAssocID="{7E838436-E5E0-468C-B77B-E943A3D12F42}" presName="node" presStyleLbl="node1" presStyleIdx="1" presStyleCnt="5">
        <dgm:presLayoutVars>
          <dgm:bulletEnabled val="1"/>
        </dgm:presLayoutVars>
      </dgm:prSet>
      <dgm:spPr/>
    </dgm:pt>
    <dgm:pt modelId="{CDB2D972-B7C1-4C5C-8735-9934841FED91}" type="pres">
      <dgm:prSet presAssocID="{7E838436-E5E0-468C-B77B-E943A3D12F42}" presName="spNode" presStyleCnt="0"/>
      <dgm:spPr/>
    </dgm:pt>
    <dgm:pt modelId="{0620B78B-C4F5-4253-ACA5-FAEFA23295E4}" type="pres">
      <dgm:prSet presAssocID="{DA59FCFC-4D33-47FC-8B21-D640E8AA4148}" presName="sibTrans" presStyleLbl="sibTrans1D1" presStyleIdx="1" presStyleCnt="5"/>
      <dgm:spPr/>
    </dgm:pt>
    <dgm:pt modelId="{EDB32612-E3D4-4475-8BBC-17FD2C3DF512}" type="pres">
      <dgm:prSet presAssocID="{E36CFD09-6DAD-45E8-9E22-4D1FF6E8F83A}" presName="node" presStyleLbl="node1" presStyleIdx="2" presStyleCnt="5">
        <dgm:presLayoutVars>
          <dgm:bulletEnabled val="1"/>
        </dgm:presLayoutVars>
      </dgm:prSet>
      <dgm:spPr/>
    </dgm:pt>
    <dgm:pt modelId="{E74507A8-1FED-4CF4-AA8A-86D135823E7F}" type="pres">
      <dgm:prSet presAssocID="{E36CFD09-6DAD-45E8-9E22-4D1FF6E8F83A}" presName="spNode" presStyleCnt="0"/>
      <dgm:spPr/>
    </dgm:pt>
    <dgm:pt modelId="{761308B9-7322-4972-9680-F92725439ACE}" type="pres">
      <dgm:prSet presAssocID="{0B22B45F-81F1-4FCF-AD35-F89880D5E74E}" presName="sibTrans" presStyleLbl="sibTrans1D1" presStyleIdx="2" presStyleCnt="5"/>
      <dgm:spPr/>
    </dgm:pt>
    <dgm:pt modelId="{00867832-35E9-460F-AA44-22082378B5B6}" type="pres">
      <dgm:prSet presAssocID="{3456DC0F-236D-4CA9-9DAC-8590942E8CE2}" presName="node" presStyleLbl="node1" presStyleIdx="3" presStyleCnt="5">
        <dgm:presLayoutVars>
          <dgm:bulletEnabled val="1"/>
        </dgm:presLayoutVars>
      </dgm:prSet>
      <dgm:spPr/>
    </dgm:pt>
    <dgm:pt modelId="{8CBA6E23-2B7F-4AAC-9F69-2BF04D747FBC}" type="pres">
      <dgm:prSet presAssocID="{3456DC0F-236D-4CA9-9DAC-8590942E8CE2}" presName="spNode" presStyleCnt="0"/>
      <dgm:spPr/>
    </dgm:pt>
    <dgm:pt modelId="{9F5F91AD-F44E-43DA-BA7F-D3106E3ABF39}" type="pres">
      <dgm:prSet presAssocID="{4119ACC1-E136-47BB-B582-775716F3378B}" presName="sibTrans" presStyleLbl="sibTrans1D1" presStyleIdx="3" presStyleCnt="5"/>
      <dgm:spPr/>
    </dgm:pt>
    <dgm:pt modelId="{14DD276A-EF00-4453-9720-1155AD415D65}" type="pres">
      <dgm:prSet presAssocID="{4FB1F913-CC6E-4134-9B77-5C37EB3A2E67}" presName="node" presStyleLbl="node1" presStyleIdx="4" presStyleCnt="5">
        <dgm:presLayoutVars>
          <dgm:bulletEnabled val="1"/>
        </dgm:presLayoutVars>
      </dgm:prSet>
      <dgm:spPr/>
    </dgm:pt>
    <dgm:pt modelId="{35CC9342-466F-4657-A89F-5C5E92E460EB}" type="pres">
      <dgm:prSet presAssocID="{4FB1F913-CC6E-4134-9B77-5C37EB3A2E67}" presName="spNode" presStyleCnt="0"/>
      <dgm:spPr/>
    </dgm:pt>
    <dgm:pt modelId="{D2043EA2-85F2-43D9-9925-93E8D0BB240F}" type="pres">
      <dgm:prSet presAssocID="{60BB94E7-04CD-4122-8EF5-A6E17D68A365}" presName="sibTrans" presStyleLbl="sibTrans1D1" presStyleIdx="4" presStyleCnt="5"/>
      <dgm:spPr/>
    </dgm:pt>
  </dgm:ptLst>
  <dgm:cxnLst>
    <dgm:cxn modelId="{B2FDD326-B94F-4AF3-987C-7FE53A646CC1}" type="presOf" srcId="{3456DC0F-236D-4CA9-9DAC-8590942E8CE2}" destId="{00867832-35E9-460F-AA44-22082378B5B6}" srcOrd="0" destOrd="0" presId="urn:microsoft.com/office/officeart/2005/8/layout/cycle6"/>
    <dgm:cxn modelId="{CC330065-857C-4B02-9FDB-00123D04A16B}" type="presOf" srcId="{B9730156-332A-4969-BB94-9C2E05D26226}" destId="{A5E4A588-EF0E-4BC7-A3B8-1FE1FB10A4FF}" srcOrd="0" destOrd="0" presId="urn:microsoft.com/office/officeart/2005/8/layout/cycle6"/>
    <dgm:cxn modelId="{1B80DB47-D539-488E-AF3F-6D5B5898D48C}" type="presOf" srcId="{0B22B45F-81F1-4FCF-AD35-F89880D5E74E}" destId="{761308B9-7322-4972-9680-F92725439ACE}" srcOrd="0" destOrd="0" presId="urn:microsoft.com/office/officeart/2005/8/layout/cycle6"/>
    <dgm:cxn modelId="{FDB12E71-C57A-4C1F-8A5B-550473EE7949}" type="presOf" srcId="{7AB16AF3-6ACB-4977-B858-A1E1E4AF8076}" destId="{03192978-65D0-43D4-A484-C9279501AA4B}" srcOrd="0" destOrd="0" presId="urn:microsoft.com/office/officeart/2005/8/layout/cycle6"/>
    <dgm:cxn modelId="{6CC58E72-3691-4FA1-9238-F3CA37EE22CF}" srcId="{B9730156-332A-4969-BB94-9C2E05D26226}" destId="{E36CFD09-6DAD-45E8-9E22-4D1FF6E8F83A}" srcOrd="2" destOrd="0" parTransId="{6DCF8096-B792-4546-8A72-76213AE470E0}" sibTransId="{0B22B45F-81F1-4FCF-AD35-F89880D5E74E}"/>
    <dgm:cxn modelId="{F29A1D77-CE23-47B1-A459-F8962564600B}" type="presOf" srcId="{532E7473-3359-47A7-A921-4D318B1A0E3A}" destId="{71974024-1357-4A0D-A117-1973E8A58F89}" srcOrd="0" destOrd="0" presId="urn:microsoft.com/office/officeart/2005/8/layout/cycle6"/>
    <dgm:cxn modelId="{EF7442B7-A475-446F-995F-05EA390B08E6}" type="presOf" srcId="{4119ACC1-E136-47BB-B582-775716F3378B}" destId="{9F5F91AD-F44E-43DA-BA7F-D3106E3ABF39}" srcOrd="0" destOrd="0" presId="urn:microsoft.com/office/officeart/2005/8/layout/cycle6"/>
    <dgm:cxn modelId="{D80452CF-872F-48B9-B85D-65FDC6A6023B}" srcId="{B9730156-332A-4969-BB94-9C2E05D26226}" destId="{7E838436-E5E0-468C-B77B-E943A3D12F42}" srcOrd="1" destOrd="0" parTransId="{4FF0A5CE-5D2D-4792-9CEF-6B5A7910F1B6}" sibTransId="{DA59FCFC-4D33-47FC-8B21-D640E8AA4148}"/>
    <dgm:cxn modelId="{71B50BD0-6FF1-40B4-A635-E91DB9199F1E}" type="presOf" srcId="{7E838436-E5E0-468C-B77B-E943A3D12F42}" destId="{47A9A0E1-26E0-48C3-8C67-67001A410F3D}" srcOrd="0" destOrd="0" presId="urn:microsoft.com/office/officeart/2005/8/layout/cycle6"/>
    <dgm:cxn modelId="{B8FDA2D1-804B-4904-A128-C9F80C3CE370}" type="presOf" srcId="{4FB1F913-CC6E-4134-9B77-5C37EB3A2E67}" destId="{14DD276A-EF00-4453-9720-1155AD415D65}" srcOrd="0" destOrd="0" presId="urn:microsoft.com/office/officeart/2005/8/layout/cycle6"/>
    <dgm:cxn modelId="{30845BD8-AEA3-42D5-A3CD-92F44DBAE384}" srcId="{B9730156-332A-4969-BB94-9C2E05D26226}" destId="{3456DC0F-236D-4CA9-9DAC-8590942E8CE2}" srcOrd="3" destOrd="0" parTransId="{5527CEB0-A253-45FF-93C5-472DEAF9C5E1}" sibTransId="{4119ACC1-E136-47BB-B582-775716F3378B}"/>
    <dgm:cxn modelId="{D64ABFDB-D30F-48A4-96D4-EEAD7C22F2EF}" type="presOf" srcId="{60BB94E7-04CD-4122-8EF5-A6E17D68A365}" destId="{D2043EA2-85F2-43D9-9925-93E8D0BB240F}" srcOrd="0" destOrd="0" presId="urn:microsoft.com/office/officeart/2005/8/layout/cycle6"/>
    <dgm:cxn modelId="{D7991ADD-B14E-4E24-8B82-EB6794425451}" srcId="{B9730156-332A-4969-BB94-9C2E05D26226}" destId="{4FB1F913-CC6E-4134-9B77-5C37EB3A2E67}" srcOrd="4" destOrd="0" parTransId="{7DFB39DF-2EDA-48AE-8843-F39055DA1857}" sibTransId="{60BB94E7-04CD-4122-8EF5-A6E17D68A365}"/>
    <dgm:cxn modelId="{E1D38CDD-EDD2-418A-BC5C-AD698E5C401D}" type="presOf" srcId="{DA59FCFC-4D33-47FC-8B21-D640E8AA4148}" destId="{0620B78B-C4F5-4253-ACA5-FAEFA23295E4}" srcOrd="0" destOrd="0" presId="urn:microsoft.com/office/officeart/2005/8/layout/cycle6"/>
    <dgm:cxn modelId="{C48D09E7-FFE0-497F-ABDE-68D9F184EAAC}" srcId="{B9730156-332A-4969-BB94-9C2E05D26226}" destId="{7AB16AF3-6ACB-4977-B858-A1E1E4AF8076}" srcOrd="0" destOrd="0" parTransId="{57DECD97-4A0A-406C-AE7A-550072E25C82}" sibTransId="{532E7473-3359-47A7-A921-4D318B1A0E3A}"/>
    <dgm:cxn modelId="{27846CEB-E7CD-48E6-B651-105E5450F0AF}" type="presOf" srcId="{E36CFD09-6DAD-45E8-9E22-4D1FF6E8F83A}" destId="{EDB32612-E3D4-4475-8BBC-17FD2C3DF512}" srcOrd="0" destOrd="0" presId="urn:microsoft.com/office/officeart/2005/8/layout/cycle6"/>
    <dgm:cxn modelId="{1F332537-3C78-4512-B55E-C0495EBC583A}" type="presParOf" srcId="{A5E4A588-EF0E-4BC7-A3B8-1FE1FB10A4FF}" destId="{03192978-65D0-43D4-A484-C9279501AA4B}" srcOrd="0" destOrd="0" presId="urn:microsoft.com/office/officeart/2005/8/layout/cycle6"/>
    <dgm:cxn modelId="{5C5D8890-416B-4507-9CE0-C51EAF70120F}" type="presParOf" srcId="{A5E4A588-EF0E-4BC7-A3B8-1FE1FB10A4FF}" destId="{ED53A1A5-136A-4EB2-B8B4-7172913470F8}" srcOrd="1" destOrd="0" presId="urn:microsoft.com/office/officeart/2005/8/layout/cycle6"/>
    <dgm:cxn modelId="{78E0B887-9C92-4D85-AEB8-3B33A9D854B6}" type="presParOf" srcId="{A5E4A588-EF0E-4BC7-A3B8-1FE1FB10A4FF}" destId="{71974024-1357-4A0D-A117-1973E8A58F89}" srcOrd="2" destOrd="0" presId="urn:microsoft.com/office/officeart/2005/8/layout/cycle6"/>
    <dgm:cxn modelId="{780DFEE4-D9E2-4B51-BB52-F1BFFE98C80A}" type="presParOf" srcId="{A5E4A588-EF0E-4BC7-A3B8-1FE1FB10A4FF}" destId="{47A9A0E1-26E0-48C3-8C67-67001A410F3D}" srcOrd="3" destOrd="0" presId="urn:microsoft.com/office/officeart/2005/8/layout/cycle6"/>
    <dgm:cxn modelId="{AE95E505-1349-4F4F-A5A4-27382AAAE08B}" type="presParOf" srcId="{A5E4A588-EF0E-4BC7-A3B8-1FE1FB10A4FF}" destId="{CDB2D972-B7C1-4C5C-8735-9934841FED91}" srcOrd="4" destOrd="0" presId="urn:microsoft.com/office/officeart/2005/8/layout/cycle6"/>
    <dgm:cxn modelId="{B775C283-1934-458F-BE1B-A160A74F8034}" type="presParOf" srcId="{A5E4A588-EF0E-4BC7-A3B8-1FE1FB10A4FF}" destId="{0620B78B-C4F5-4253-ACA5-FAEFA23295E4}" srcOrd="5" destOrd="0" presId="urn:microsoft.com/office/officeart/2005/8/layout/cycle6"/>
    <dgm:cxn modelId="{0B91C373-8C45-41E7-A2A3-217ACC6DED5C}" type="presParOf" srcId="{A5E4A588-EF0E-4BC7-A3B8-1FE1FB10A4FF}" destId="{EDB32612-E3D4-4475-8BBC-17FD2C3DF512}" srcOrd="6" destOrd="0" presId="urn:microsoft.com/office/officeart/2005/8/layout/cycle6"/>
    <dgm:cxn modelId="{9DDA3E78-F8D2-4D56-BFA4-3B5507B8D0DA}" type="presParOf" srcId="{A5E4A588-EF0E-4BC7-A3B8-1FE1FB10A4FF}" destId="{E74507A8-1FED-4CF4-AA8A-86D135823E7F}" srcOrd="7" destOrd="0" presId="urn:microsoft.com/office/officeart/2005/8/layout/cycle6"/>
    <dgm:cxn modelId="{751FC4CE-7BBA-46DB-B657-FFEC65D98BED}" type="presParOf" srcId="{A5E4A588-EF0E-4BC7-A3B8-1FE1FB10A4FF}" destId="{761308B9-7322-4972-9680-F92725439ACE}" srcOrd="8" destOrd="0" presId="urn:microsoft.com/office/officeart/2005/8/layout/cycle6"/>
    <dgm:cxn modelId="{1C0BF491-4E5A-4850-8D16-9739C5B4C92E}" type="presParOf" srcId="{A5E4A588-EF0E-4BC7-A3B8-1FE1FB10A4FF}" destId="{00867832-35E9-460F-AA44-22082378B5B6}" srcOrd="9" destOrd="0" presId="urn:microsoft.com/office/officeart/2005/8/layout/cycle6"/>
    <dgm:cxn modelId="{C970A920-7C49-4AD6-BC87-14A5C77F9068}" type="presParOf" srcId="{A5E4A588-EF0E-4BC7-A3B8-1FE1FB10A4FF}" destId="{8CBA6E23-2B7F-4AAC-9F69-2BF04D747FBC}" srcOrd="10" destOrd="0" presId="urn:microsoft.com/office/officeart/2005/8/layout/cycle6"/>
    <dgm:cxn modelId="{D8FA9E29-3C28-4B0E-A2A7-5F96C6EA19A6}" type="presParOf" srcId="{A5E4A588-EF0E-4BC7-A3B8-1FE1FB10A4FF}" destId="{9F5F91AD-F44E-43DA-BA7F-D3106E3ABF39}" srcOrd="11" destOrd="0" presId="urn:microsoft.com/office/officeart/2005/8/layout/cycle6"/>
    <dgm:cxn modelId="{EFDF22C2-AC2E-479E-9AAC-652FBCEEFE0D}" type="presParOf" srcId="{A5E4A588-EF0E-4BC7-A3B8-1FE1FB10A4FF}" destId="{14DD276A-EF00-4453-9720-1155AD415D65}" srcOrd="12" destOrd="0" presId="urn:microsoft.com/office/officeart/2005/8/layout/cycle6"/>
    <dgm:cxn modelId="{DAD80DAF-1814-4821-8965-7E752EFBA46E}" type="presParOf" srcId="{A5E4A588-EF0E-4BC7-A3B8-1FE1FB10A4FF}" destId="{35CC9342-466F-4657-A89F-5C5E92E460EB}" srcOrd="13" destOrd="0" presId="urn:microsoft.com/office/officeart/2005/8/layout/cycle6"/>
    <dgm:cxn modelId="{D1359531-C846-4124-AD06-F1915776F89B}" type="presParOf" srcId="{A5E4A588-EF0E-4BC7-A3B8-1FE1FB10A4FF}" destId="{D2043EA2-85F2-43D9-9925-93E8D0BB240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9730156-332A-4969-BB94-9C2E05D26226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7AB16AF3-6ACB-4977-B858-A1E1E4AF8076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Adapting To Unexpected Challenges</a:t>
          </a:r>
          <a:endParaRPr lang="en-US"/>
        </a:p>
      </dgm:t>
    </dgm:pt>
    <dgm:pt modelId="{57DECD97-4A0A-406C-AE7A-550072E25C82}" type="parTrans" cxnId="{C48D09E7-FFE0-497F-ABDE-68D9F184EAAC}">
      <dgm:prSet/>
      <dgm:spPr/>
      <dgm:t>
        <a:bodyPr/>
        <a:lstStyle/>
        <a:p>
          <a:endParaRPr lang="en-US"/>
        </a:p>
      </dgm:t>
    </dgm:pt>
    <dgm:pt modelId="{532E7473-3359-47A7-A921-4D318B1A0E3A}" type="sibTrans" cxnId="{C48D09E7-FFE0-497F-ABDE-68D9F184EAAC}">
      <dgm:prSet/>
      <dgm:spPr/>
      <dgm:t>
        <a:bodyPr/>
        <a:lstStyle/>
        <a:p>
          <a:endParaRPr lang="en-US"/>
        </a:p>
      </dgm:t>
    </dgm:pt>
    <dgm:pt modelId="{7E838436-E5E0-468C-B77B-E943A3D12F4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Feasibility</a:t>
          </a:r>
          <a:endParaRPr lang="en-US"/>
        </a:p>
      </dgm:t>
    </dgm:pt>
    <dgm:pt modelId="{4FF0A5CE-5D2D-4792-9CEF-6B5A7910F1B6}" type="parTrans" cxnId="{D80452CF-872F-48B9-B85D-65FDC6A6023B}">
      <dgm:prSet/>
      <dgm:spPr/>
      <dgm:t>
        <a:bodyPr/>
        <a:lstStyle/>
        <a:p>
          <a:endParaRPr lang="en-US"/>
        </a:p>
      </dgm:t>
    </dgm:pt>
    <dgm:pt modelId="{DA59FCFC-4D33-47FC-8B21-D640E8AA4148}" type="sibTrans" cxnId="{D80452CF-872F-48B9-B85D-65FDC6A6023B}">
      <dgm:prSet/>
      <dgm:spPr/>
      <dgm:t>
        <a:bodyPr/>
        <a:lstStyle/>
        <a:p>
          <a:endParaRPr lang="en-US"/>
        </a:p>
      </dgm:t>
    </dgm:pt>
    <dgm:pt modelId="{E36CFD09-6DAD-45E8-9E22-4D1FF6E8F83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Problem Solving</a:t>
          </a:r>
          <a:endParaRPr lang="en-US"/>
        </a:p>
      </dgm:t>
    </dgm:pt>
    <dgm:pt modelId="{6DCF8096-B792-4546-8A72-76213AE470E0}" type="parTrans" cxnId="{6CC58E72-3691-4FA1-9238-F3CA37EE22CF}">
      <dgm:prSet/>
      <dgm:spPr/>
      <dgm:t>
        <a:bodyPr/>
        <a:lstStyle/>
        <a:p>
          <a:endParaRPr lang="en-US"/>
        </a:p>
      </dgm:t>
    </dgm:pt>
    <dgm:pt modelId="{0B22B45F-81F1-4FCF-AD35-F89880D5E74E}" type="sibTrans" cxnId="{6CC58E72-3691-4FA1-9238-F3CA37EE22CF}">
      <dgm:prSet/>
      <dgm:spPr/>
      <dgm:t>
        <a:bodyPr/>
        <a:lstStyle/>
        <a:p>
          <a:endParaRPr lang="en-US"/>
        </a:p>
      </dgm:t>
    </dgm:pt>
    <dgm:pt modelId="{3456DC0F-236D-4CA9-9DAC-8590942E8CE2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Importance of Clear Communication</a:t>
          </a:r>
          <a:endParaRPr lang="en-US"/>
        </a:p>
      </dgm:t>
    </dgm:pt>
    <dgm:pt modelId="{5527CEB0-A253-45FF-93C5-472DEAF9C5E1}" type="parTrans" cxnId="{30845BD8-AEA3-42D5-A3CD-92F44DBAE384}">
      <dgm:prSet/>
      <dgm:spPr/>
      <dgm:t>
        <a:bodyPr/>
        <a:lstStyle/>
        <a:p>
          <a:endParaRPr lang="en-US"/>
        </a:p>
      </dgm:t>
    </dgm:pt>
    <dgm:pt modelId="{4119ACC1-E136-47BB-B582-775716F3378B}" type="sibTrans" cxnId="{30845BD8-AEA3-42D5-A3CD-92F44DBAE384}">
      <dgm:prSet/>
      <dgm:spPr/>
      <dgm:t>
        <a:bodyPr/>
        <a:lstStyle/>
        <a:p>
          <a:endParaRPr lang="en-US"/>
        </a:p>
      </dgm:t>
    </dgm:pt>
    <dgm:pt modelId="{4FB1F913-CC6E-4134-9B77-5C37EB3A2E67}">
      <dgm:prSet phldrT="[Text]" phldr="0"/>
      <dgm:spPr/>
      <dgm:t>
        <a:bodyPr/>
        <a:lstStyle/>
        <a:p>
          <a:r>
            <a:rPr lang="en-US">
              <a:latin typeface="Arial Black"/>
            </a:rPr>
            <a:t>Collaboration</a:t>
          </a:r>
          <a:endParaRPr lang="en-US"/>
        </a:p>
      </dgm:t>
    </dgm:pt>
    <dgm:pt modelId="{7DFB39DF-2EDA-48AE-8843-F39055DA1857}" type="parTrans" cxnId="{D7991ADD-B14E-4E24-8B82-EB6794425451}">
      <dgm:prSet/>
      <dgm:spPr/>
      <dgm:t>
        <a:bodyPr/>
        <a:lstStyle/>
        <a:p>
          <a:endParaRPr lang="en-US"/>
        </a:p>
      </dgm:t>
    </dgm:pt>
    <dgm:pt modelId="{60BB94E7-04CD-4122-8EF5-A6E17D68A365}" type="sibTrans" cxnId="{D7991ADD-B14E-4E24-8B82-EB6794425451}">
      <dgm:prSet/>
      <dgm:spPr/>
      <dgm:t>
        <a:bodyPr/>
        <a:lstStyle/>
        <a:p>
          <a:endParaRPr lang="en-US"/>
        </a:p>
      </dgm:t>
    </dgm:pt>
    <dgm:pt modelId="{A5E4A588-EF0E-4BC7-A3B8-1FE1FB10A4FF}" type="pres">
      <dgm:prSet presAssocID="{B9730156-332A-4969-BB94-9C2E05D26226}" presName="cycle" presStyleCnt="0">
        <dgm:presLayoutVars>
          <dgm:dir/>
          <dgm:resizeHandles val="exact"/>
        </dgm:presLayoutVars>
      </dgm:prSet>
      <dgm:spPr/>
    </dgm:pt>
    <dgm:pt modelId="{03192978-65D0-43D4-A484-C9279501AA4B}" type="pres">
      <dgm:prSet presAssocID="{7AB16AF3-6ACB-4977-B858-A1E1E4AF8076}" presName="node" presStyleLbl="node1" presStyleIdx="0" presStyleCnt="5">
        <dgm:presLayoutVars>
          <dgm:bulletEnabled val="1"/>
        </dgm:presLayoutVars>
      </dgm:prSet>
      <dgm:spPr/>
    </dgm:pt>
    <dgm:pt modelId="{ED53A1A5-136A-4EB2-B8B4-7172913470F8}" type="pres">
      <dgm:prSet presAssocID="{7AB16AF3-6ACB-4977-B858-A1E1E4AF8076}" presName="spNode" presStyleCnt="0"/>
      <dgm:spPr/>
    </dgm:pt>
    <dgm:pt modelId="{71974024-1357-4A0D-A117-1973E8A58F89}" type="pres">
      <dgm:prSet presAssocID="{532E7473-3359-47A7-A921-4D318B1A0E3A}" presName="sibTrans" presStyleLbl="sibTrans1D1" presStyleIdx="0" presStyleCnt="5"/>
      <dgm:spPr/>
    </dgm:pt>
    <dgm:pt modelId="{47A9A0E1-26E0-48C3-8C67-67001A410F3D}" type="pres">
      <dgm:prSet presAssocID="{7E838436-E5E0-468C-B77B-E943A3D12F42}" presName="node" presStyleLbl="node1" presStyleIdx="1" presStyleCnt="5">
        <dgm:presLayoutVars>
          <dgm:bulletEnabled val="1"/>
        </dgm:presLayoutVars>
      </dgm:prSet>
      <dgm:spPr/>
    </dgm:pt>
    <dgm:pt modelId="{CDB2D972-B7C1-4C5C-8735-9934841FED91}" type="pres">
      <dgm:prSet presAssocID="{7E838436-E5E0-468C-B77B-E943A3D12F42}" presName="spNode" presStyleCnt="0"/>
      <dgm:spPr/>
    </dgm:pt>
    <dgm:pt modelId="{0620B78B-C4F5-4253-ACA5-FAEFA23295E4}" type="pres">
      <dgm:prSet presAssocID="{DA59FCFC-4D33-47FC-8B21-D640E8AA4148}" presName="sibTrans" presStyleLbl="sibTrans1D1" presStyleIdx="1" presStyleCnt="5"/>
      <dgm:spPr/>
    </dgm:pt>
    <dgm:pt modelId="{EDB32612-E3D4-4475-8BBC-17FD2C3DF512}" type="pres">
      <dgm:prSet presAssocID="{E36CFD09-6DAD-45E8-9E22-4D1FF6E8F83A}" presName="node" presStyleLbl="node1" presStyleIdx="2" presStyleCnt="5">
        <dgm:presLayoutVars>
          <dgm:bulletEnabled val="1"/>
        </dgm:presLayoutVars>
      </dgm:prSet>
      <dgm:spPr/>
    </dgm:pt>
    <dgm:pt modelId="{E74507A8-1FED-4CF4-AA8A-86D135823E7F}" type="pres">
      <dgm:prSet presAssocID="{E36CFD09-6DAD-45E8-9E22-4D1FF6E8F83A}" presName="spNode" presStyleCnt="0"/>
      <dgm:spPr/>
    </dgm:pt>
    <dgm:pt modelId="{761308B9-7322-4972-9680-F92725439ACE}" type="pres">
      <dgm:prSet presAssocID="{0B22B45F-81F1-4FCF-AD35-F89880D5E74E}" presName="sibTrans" presStyleLbl="sibTrans1D1" presStyleIdx="2" presStyleCnt="5"/>
      <dgm:spPr/>
    </dgm:pt>
    <dgm:pt modelId="{00867832-35E9-460F-AA44-22082378B5B6}" type="pres">
      <dgm:prSet presAssocID="{3456DC0F-236D-4CA9-9DAC-8590942E8CE2}" presName="node" presStyleLbl="node1" presStyleIdx="3" presStyleCnt="5">
        <dgm:presLayoutVars>
          <dgm:bulletEnabled val="1"/>
        </dgm:presLayoutVars>
      </dgm:prSet>
      <dgm:spPr/>
    </dgm:pt>
    <dgm:pt modelId="{8CBA6E23-2B7F-4AAC-9F69-2BF04D747FBC}" type="pres">
      <dgm:prSet presAssocID="{3456DC0F-236D-4CA9-9DAC-8590942E8CE2}" presName="spNode" presStyleCnt="0"/>
      <dgm:spPr/>
    </dgm:pt>
    <dgm:pt modelId="{9F5F91AD-F44E-43DA-BA7F-D3106E3ABF39}" type="pres">
      <dgm:prSet presAssocID="{4119ACC1-E136-47BB-B582-775716F3378B}" presName="sibTrans" presStyleLbl="sibTrans1D1" presStyleIdx="3" presStyleCnt="5"/>
      <dgm:spPr/>
    </dgm:pt>
    <dgm:pt modelId="{14DD276A-EF00-4453-9720-1155AD415D65}" type="pres">
      <dgm:prSet presAssocID="{4FB1F913-CC6E-4134-9B77-5C37EB3A2E67}" presName="node" presStyleLbl="node1" presStyleIdx="4" presStyleCnt="5">
        <dgm:presLayoutVars>
          <dgm:bulletEnabled val="1"/>
        </dgm:presLayoutVars>
      </dgm:prSet>
      <dgm:spPr/>
    </dgm:pt>
    <dgm:pt modelId="{35CC9342-466F-4657-A89F-5C5E92E460EB}" type="pres">
      <dgm:prSet presAssocID="{4FB1F913-CC6E-4134-9B77-5C37EB3A2E67}" presName="spNode" presStyleCnt="0"/>
      <dgm:spPr/>
    </dgm:pt>
    <dgm:pt modelId="{D2043EA2-85F2-43D9-9925-93E8D0BB240F}" type="pres">
      <dgm:prSet presAssocID="{60BB94E7-04CD-4122-8EF5-A6E17D68A365}" presName="sibTrans" presStyleLbl="sibTrans1D1" presStyleIdx="4" presStyleCnt="5"/>
      <dgm:spPr/>
    </dgm:pt>
  </dgm:ptLst>
  <dgm:cxnLst>
    <dgm:cxn modelId="{B2FDD326-B94F-4AF3-987C-7FE53A646CC1}" type="presOf" srcId="{3456DC0F-236D-4CA9-9DAC-8590942E8CE2}" destId="{00867832-35E9-460F-AA44-22082378B5B6}" srcOrd="0" destOrd="0" presId="urn:microsoft.com/office/officeart/2005/8/layout/cycle6"/>
    <dgm:cxn modelId="{CC330065-857C-4B02-9FDB-00123D04A16B}" type="presOf" srcId="{B9730156-332A-4969-BB94-9C2E05D26226}" destId="{A5E4A588-EF0E-4BC7-A3B8-1FE1FB10A4FF}" srcOrd="0" destOrd="0" presId="urn:microsoft.com/office/officeart/2005/8/layout/cycle6"/>
    <dgm:cxn modelId="{1B80DB47-D539-488E-AF3F-6D5B5898D48C}" type="presOf" srcId="{0B22B45F-81F1-4FCF-AD35-F89880D5E74E}" destId="{761308B9-7322-4972-9680-F92725439ACE}" srcOrd="0" destOrd="0" presId="urn:microsoft.com/office/officeart/2005/8/layout/cycle6"/>
    <dgm:cxn modelId="{FDB12E71-C57A-4C1F-8A5B-550473EE7949}" type="presOf" srcId="{7AB16AF3-6ACB-4977-B858-A1E1E4AF8076}" destId="{03192978-65D0-43D4-A484-C9279501AA4B}" srcOrd="0" destOrd="0" presId="urn:microsoft.com/office/officeart/2005/8/layout/cycle6"/>
    <dgm:cxn modelId="{6CC58E72-3691-4FA1-9238-F3CA37EE22CF}" srcId="{B9730156-332A-4969-BB94-9C2E05D26226}" destId="{E36CFD09-6DAD-45E8-9E22-4D1FF6E8F83A}" srcOrd="2" destOrd="0" parTransId="{6DCF8096-B792-4546-8A72-76213AE470E0}" sibTransId="{0B22B45F-81F1-4FCF-AD35-F89880D5E74E}"/>
    <dgm:cxn modelId="{F29A1D77-CE23-47B1-A459-F8962564600B}" type="presOf" srcId="{532E7473-3359-47A7-A921-4D318B1A0E3A}" destId="{71974024-1357-4A0D-A117-1973E8A58F89}" srcOrd="0" destOrd="0" presId="urn:microsoft.com/office/officeart/2005/8/layout/cycle6"/>
    <dgm:cxn modelId="{EF7442B7-A475-446F-995F-05EA390B08E6}" type="presOf" srcId="{4119ACC1-E136-47BB-B582-775716F3378B}" destId="{9F5F91AD-F44E-43DA-BA7F-D3106E3ABF39}" srcOrd="0" destOrd="0" presId="urn:microsoft.com/office/officeart/2005/8/layout/cycle6"/>
    <dgm:cxn modelId="{D80452CF-872F-48B9-B85D-65FDC6A6023B}" srcId="{B9730156-332A-4969-BB94-9C2E05D26226}" destId="{7E838436-E5E0-468C-B77B-E943A3D12F42}" srcOrd="1" destOrd="0" parTransId="{4FF0A5CE-5D2D-4792-9CEF-6B5A7910F1B6}" sibTransId="{DA59FCFC-4D33-47FC-8B21-D640E8AA4148}"/>
    <dgm:cxn modelId="{71B50BD0-6FF1-40B4-A635-E91DB9199F1E}" type="presOf" srcId="{7E838436-E5E0-468C-B77B-E943A3D12F42}" destId="{47A9A0E1-26E0-48C3-8C67-67001A410F3D}" srcOrd="0" destOrd="0" presId="urn:microsoft.com/office/officeart/2005/8/layout/cycle6"/>
    <dgm:cxn modelId="{B8FDA2D1-804B-4904-A128-C9F80C3CE370}" type="presOf" srcId="{4FB1F913-CC6E-4134-9B77-5C37EB3A2E67}" destId="{14DD276A-EF00-4453-9720-1155AD415D65}" srcOrd="0" destOrd="0" presId="urn:microsoft.com/office/officeart/2005/8/layout/cycle6"/>
    <dgm:cxn modelId="{30845BD8-AEA3-42D5-A3CD-92F44DBAE384}" srcId="{B9730156-332A-4969-BB94-9C2E05D26226}" destId="{3456DC0F-236D-4CA9-9DAC-8590942E8CE2}" srcOrd="3" destOrd="0" parTransId="{5527CEB0-A253-45FF-93C5-472DEAF9C5E1}" sibTransId="{4119ACC1-E136-47BB-B582-775716F3378B}"/>
    <dgm:cxn modelId="{D64ABFDB-D30F-48A4-96D4-EEAD7C22F2EF}" type="presOf" srcId="{60BB94E7-04CD-4122-8EF5-A6E17D68A365}" destId="{D2043EA2-85F2-43D9-9925-93E8D0BB240F}" srcOrd="0" destOrd="0" presId="urn:microsoft.com/office/officeart/2005/8/layout/cycle6"/>
    <dgm:cxn modelId="{D7991ADD-B14E-4E24-8B82-EB6794425451}" srcId="{B9730156-332A-4969-BB94-9C2E05D26226}" destId="{4FB1F913-CC6E-4134-9B77-5C37EB3A2E67}" srcOrd="4" destOrd="0" parTransId="{7DFB39DF-2EDA-48AE-8843-F39055DA1857}" sibTransId="{60BB94E7-04CD-4122-8EF5-A6E17D68A365}"/>
    <dgm:cxn modelId="{E1D38CDD-EDD2-418A-BC5C-AD698E5C401D}" type="presOf" srcId="{DA59FCFC-4D33-47FC-8B21-D640E8AA4148}" destId="{0620B78B-C4F5-4253-ACA5-FAEFA23295E4}" srcOrd="0" destOrd="0" presId="urn:microsoft.com/office/officeart/2005/8/layout/cycle6"/>
    <dgm:cxn modelId="{C48D09E7-FFE0-497F-ABDE-68D9F184EAAC}" srcId="{B9730156-332A-4969-BB94-9C2E05D26226}" destId="{7AB16AF3-6ACB-4977-B858-A1E1E4AF8076}" srcOrd="0" destOrd="0" parTransId="{57DECD97-4A0A-406C-AE7A-550072E25C82}" sibTransId="{532E7473-3359-47A7-A921-4D318B1A0E3A}"/>
    <dgm:cxn modelId="{27846CEB-E7CD-48E6-B651-105E5450F0AF}" type="presOf" srcId="{E36CFD09-6DAD-45E8-9E22-4D1FF6E8F83A}" destId="{EDB32612-E3D4-4475-8BBC-17FD2C3DF512}" srcOrd="0" destOrd="0" presId="urn:microsoft.com/office/officeart/2005/8/layout/cycle6"/>
    <dgm:cxn modelId="{1F332537-3C78-4512-B55E-C0495EBC583A}" type="presParOf" srcId="{A5E4A588-EF0E-4BC7-A3B8-1FE1FB10A4FF}" destId="{03192978-65D0-43D4-A484-C9279501AA4B}" srcOrd="0" destOrd="0" presId="urn:microsoft.com/office/officeart/2005/8/layout/cycle6"/>
    <dgm:cxn modelId="{5C5D8890-416B-4507-9CE0-C51EAF70120F}" type="presParOf" srcId="{A5E4A588-EF0E-4BC7-A3B8-1FE1FB10A4FF}" destId="{ED53A1A5-136A-4EB2-B8B4-7172913470F8}" srcOrd="1" destOrd="0" presId="urn:microsoft.com/office/officeart/2005/8/layout/cycle6"/>
    <dgm:cxn modelId="{78E0B887-9C92-4D85-AEB8-3B33A9D854B6}" type="presParOf" srcId="{A5E4A588-EF0E-4BC7-A3B8-1FE1FB10A4FF}" destId="{71974024-1357-4A0D-A117-1973E8A58F89}" srcOrd="2" destOrd="0" presId="urn:microsoft.com/office/officeart/2005/8/layout/cycle6"/>
    <dgm:cxn modelId="{780DFEE4-D9E2-4B51-BB52-F1BFFE98C80A}" type="presParOf" srcId="{A5E4A588-EF0E-4BC7-A3B8-1FE1FB10A4FF}" destId="{47A9A0E1-26E0-48C3-8C67-67001A410F3D}" srcOrd="3" destOrd="0" presId="urn:microsoft.com/office/officeart/2005/8/layout/cycle6"/>
    <dgm:cxn modelId="{AE95E505-1349-4F4F-A5A4-27382AAAE08B}" type="presParOf" srcId="{A5E4A588-EF0E-4BC7-A3B8-1FE1FB10A4FF}" destId="{CDB2D972-B7C1-4C5C-8735-9934841FED91}" srcOrd="4" destOrd="0" presId="urn:microsoft.com/office/officeart/2005/8/layout/cycle6"/>
    <dgm:cxn modelId="{B775C283-1934-458F-BE1B-A160A74F8034}" type="presParOf" srcId="{A5E4A588-EF0E-4BC7-A3B8-1FE1FB10A4FF}" destId="{0620B78B-C4F5-4253-ACA5-FAEFA23295E4}" srcOrd="5" destOrd="0" presId="urn:microsoft.com/office/officeart/2005/8/layout/cycle6"/>
    <dgm:cxn modelId="{0B91C373-8C45-41E7-A2A3-217ACC6DED5C}" type="presParOf" srcId="{A5E4A588-EF0E-4BC7-A3B8-1FE1FB10A4FF}" destId="{EDB32612-E3D4-4475-8BBC-17FD2C3DF512}" srcOrd="6" destOrd="0" presId="urn:microsoft.com/office/officeart/2005/8/layout/cycle6"/>
    <dgm:cxn modelId="{9DDA3E78-F8D2-4D56-BFA4-3B5507B8D0DA}" type="presParOf" srcId="{A5E4A588-EF0E-4BC7-A3B8-1FE1FB10A4FF}" destId="{E74507A8-1FED-4CF4-AA8A-86D135823E7F}" srcOrd="7" destOrd="0" presId="urn:microsoft.com/office/officeart/2005/8/layout/cycle6"/>
    <dgm:cxn modelId="{751FC4CE-7BBA-46DB-B657-FFEC65D98BED}" type="presParOf" srcId="{A5E4A588-EF0E-4BC7-A3B8-1FE1FB10A4FF}" destId="{761308B9-7322-4972-9680-F92725439ACE}" srcOrd="8" destOrd="0" presId="urn:microsoft.com/office/officeart/2005/8/layout/cycle6"/>
    <dgm:cxn modelId="{1C0BF491-4E5A-4850-8D16-9739C5B4C92E}" type="presParOf" srcId="{A5E4A588-EF0E-4BC7-A3B8-1FE1FB10A4FF}" destId="{00867832-35E9-460F-AA44-22082378B5B6}" srcOrd="9" destOrd="0" presId="urn:microsoft.com/office/officeart/2005/8/layout/cycle6"/>
    <dgm:cxn modelId="{C970A920-7C49-4AD6-BC87-14A5C77F9068}" type="presParOf" srcId="{A5E4A588-EF0E-4BC7-A3B8-1FE1FB10A4FF}" destId="{8CBA6E23-2B7F-4AAC-9F69-2BF04D747FBC}" srcOrd="10" destOrd="0" presId="urn:microsoft.com/office/officeart/2005/8/layout/cycle6"/>
    <dgm:cxn modelId="{D8FA9E29-3C28-4B0E-A2A7-5F96C6EA19A6}" type="presParOf" srcId="{A5E4A588-EF0E-4BC7-A3B8-1FE1FB10A4FF}" destId="{9F5F91AD-F44E-43DA-BA7F-D3106E3ABF39}" srcOrd="11" destOrd="0" presId="urn:microsoft.com/office/officeart/2005/8/layout/cycle6"/>
    <dgm:cxn modelId="{EFDF22C2-AC2E-479E-9AAC-652FBCEEFE0D}" type="presParOf" srcId="{A5E4A588-EF0E-4BC7-A3B8-1FE1FB10A4FF}" destId="{14DD276A-EF00-4453-9720-1155AD415D65}" srcOrd="12" destOrd="0" presId="urn:microsoft.com/office/officeart/2005/8/layout/cycle6"/>
    <dgm:cxn modelId="{DAD80DAF-1814-4821-8965-7E752EFBA46E}" type="presParOf" srcId="{A5E4A588-EF0E-4BC7-A3B8-1FE1FB10A4FF}" destId="{35CC9342-466F-4657-A89F-5C5E92E460EB}" srcOrd="13" destOrd="0" presId="urn:microsoft.com/office/officeart/2005/8/layout/cycle6"/>
    <dgm:cxn modelId="{D1359531-C846-4124-AD06-F1915776F89B}" type="presParOf" srcId="{A5E4A588-EF0E-4BC7-A3B8-1FE1FB10A4FF}" destId="{D2043EA2-85F2-43D9-9925-93E8D0BB240F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AC967C8-C0D3-464D-89FA-32BB33687B91}" type="doc">
      <dgm:prSet loTypeId="urn:microsoft.com/office/officeart/2005/8/layout/l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C7E7478-D298-4583-B833-2D7D97037A99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Budget Constraints</a:t>
          </a:r>
          <a:endParaRPr lang="en-US"/>
        </a:p>
      </dgm:t>
    </dgm:pt>
    <dgm:pt modelId="{BB8D5B80-32A2-4ADF-A87E-BF0D6157E2A9}" type="parTrans" cxnId="{39B9453F-84AB-4D76-A92A-6C7ECADC4916}">
      <dgm:prSet/>
      <dgm:spPr/>
      <dgm:t>
        <a:bodyPr/>
        <a:lstStyle/>
        <a:p>
          <a:endParaRPr lang="en-US"/>
        </a:p>
      </dgm:t>
    </dgm:pt>
    <dgm:pt modelId="{9C92A445-60AB-49D0-AD6D-92786A3DD946}" type="sibTrans" cxnId="{39B9453F-84AB-4D76-A92A-6C7ECADC4916}">
      <dgm:prSet/>
      <dgm:spPr/>
      <dgm:t>
        <a:bodyPr/>
        <a:lstStyle/>
        <a:p>
          <a:endParaRPr lang="en-US"/>
        </a:p>
      </dgm:t>
    </dgm:pt>
    <dgm:pt modelId="{756E95D1-7C24-4C90-9E35-E1B282732AB4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Make The Existing Press Work</a:t>
          </a:r>
          <a:endParaRPr lang="en-US"/>
        </a:p>
      </dgm:t>
    </dgm:pt>
    <dgm:pt modelId="{23B28B03-7291-4069-8E40-6F8E6A6D41E6}" type="parTrans" cxnId="{375EF655-0986-4661-999C-72E66EC914FC}">
      <dgm:prSet/>
      <dgm:spPr/>
      <dgm:t>
        <a:bodyPr/>
        <a:lstStyle/>
        <a:p>
          <a:endParaRPr lang="en-US"/>
        </a:p>
      </dgm:t>
    </dgm:pt>
    <dgm:pt modelId="{9AD89383-64CA-4511-AE0B-B29DAF67D251}" type="sibTrans" cxnId="{375EF655-0986-4661-999C-72E66EC914FC}">
      <dgm:prSet/>
      <dgm:spPr/>
      <dgm:t>
        <a:bodyPr/>
        <a:lstStyle/>
        <a:p>
          <a:endParaRPr lang="en-US"/>
        </a:p>
      </dgm:t>
    </dgm:pt>
    <dgm:pt modelId="{1C2CBDCB-F05F-4E64-8481-8935975BF95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Back To The Drawing Board </a:t>
          </a:r>
          <a:endParaRPr lang="en-US"/>
        </a:p>
      </dgm:t>
    </dgm:pt>
    <dgm:pt modelId="{1E90AA24-5C97-4D12-8A61-D5E0D1F0D2EB}" type="parTrans" cxnId="{03E55E36-FEF4-4BC5-ADC4-9266B9E5DE80}">
      <dgm:prSet/>
      <dgm:spPr/>
      <dgm:t>
        <a:bodyPr/>
        <a:lstStyle/>
        <a:p>
          <a:endParaRPr lang="en-US"/>
        </a:p>
      </dgm:t>
    </dgm:pt>
    <dgm:pt modelId="{778040EB-A636-4E51-AA16-A9E2FF272A27}" type="sibTrans" cxnId="{03E55E36-FEF4-4BC5-ADC4-9266B9E5DE80}">
      <dgm:prSet/>
      <dgm:spPr/>
      <dgm:t>
        <a:bodyPr/>
        <a:lstStyle/>
        <a:p>
          <a:endParaRPr lang="en-US"/>
        </a:p>
      </dgm:t>
    </dgm:pt>
    <dgm:pt modelId="{6B37412D-7FFD-48D0-BE95-2986BDB7DDCF}" type="pres">
      <dgm:prSet presAssocID="{6AC967C8-C0D3-464D-89FA-32BB33687B91}" presName="Name0" presStyleCnt="0">
        <dgm:presLayoutVars>
          <dgm:dir/>
          <dgm:animLvl val="lvl"/>
          <dgm:resizeHandles val="exact"/>
        </dgm:presLayoutVars>
      </dgm:prSet>
      <dgm:spPr/>
    </dgm:pt>
    <dgm:pt modelId="{96BCE9AE-AF21-4C17-91A7-A7ADBEE8BC26}" type="pres">
      <dgm:prSet presAssocID="{9C7E7478-D298-4583-B833-2D7D97037A99}" presName="vertFlow" presStyleCnt="0"/>
      <dgm:spPr/>
    </dgm:pt>
    <dgm:pt modelId="{45E6B4CC-2AE5-4CF4-9C29-58500DC6F095}" type="pres">
      <dgm:prSet presAssocID="{9C7E7478-D298-4583-B833-2D7D97037A99}" presName="header" presStyleLbl="node1" presStyleIdx="0" presStyleCnt="1"/>
      <dgm:spPr>
        <a:solidFill>
          <a:srgbClr val="FF0000"/>
        </a:solidFill>
      </dgm:spPr>
    </dgm:pt>
    <dgm:pt modelId="{13645A2D-AEC5-4144-AFCC-F1EF0425DFE4}" type="pres">
      <dgm:prSet presAssocID="{23B28B03-7291-4069-8E40-6F8E6A6D41E6}" presName="parTrans" presStyleLbl="sibTrans2D1" presStyleIdx="0" presStyleCnt="2"/>
      <dgm:spPr/>
    </dgm:pt>
    <dgm:pt modelId="{4FAFCA9C-3021-46BE-9000-8B27698066B4}" type="pres">
      <dgm:prSet presAssocID="{756E95D1-7C24-4C90-9E35-E1B282732AB4}" presName="child" presStyleLbl="alignAccFollowNode1" presStyleIdx="0" presStyleCnt="2">
        <dgm:presLayoutVars>
          <dgm:chMax val="0"/>
          <dgm:bulletEnabled val="1"/>
        </dgm:presLayoutVars>
      </dgm:prSet>
      <dgm:spPr>
        <a:solidFill>
          <a:srgbClr val="FF0000"/>
        </a:solidFill>
      </dgm:spPr>
    </dgm:pt>
    <dgm:pt modelId="{B78D84FB-2B65-4EAF-87D8-E034C11891C0}" type="pres">
      <dgm:prSet presAssocID="{9AD89383-64CA-4511-AE0B-B29DAF67D251}" presName="sibTrans" presStyleLbl="sibTrans2D1" presStyleIdx="1" presStyleCnt="2"/>
      <dgm:spPr/>
    </dgm:pt>
    <dgm:pt modelId="{83E988FB-5E48-46C5-A5C8-D1612663D841}" type="pres">
      <dgm:prSet presAssocID="{1C2CBDCB-F05F-4E64-8481-8935975BF953}" presName="child" presStyleLbl="alignAccFollowNode1" presStyleIdx="1" presStyleCnt="2">
        <dgm:presLayoutVars>
          <dgm:chMax val="0"/>
          <dgm:bulletEnabled val="1"/>
        </dgm:presLayoutVars>
      </dgm:prSet>
      <dgm:spPr>
        <a:solidFill>
          <a:srgbClr val="FF0000"/>
        </a:solidFill>
      </dgm:spPr>
    </dgm:pt>
  </dgm:ptLst>
  <dgm:cxnLst>
    <dgm:cxn modelId="{06AD002B-1C7E-4418-899B-C7E67848D411}" type="presOf" srcId="{1C2CBDCB-F05F-4E64-8481-8935975BF953}" destId="{83E988FB-5E48-46C5-A5C8-D1612663D841}" srcOrd="0" destOrd="0" presId="urn:microsoft.com/office/officeart/2005/8/layout/lProcess1"/>
    <dgm:cxn modelId="{03E55E36-FEF4-4BC5-ADC4-9266B9E5DE80}" srcId="{9C7E7478-D298-4583-B833-2D7D97037A99}" destId="{1C2CBDCB-F05F-4E64-8481-8935975BF953}" srcOrd="1" destOrd="0" parTransId="{1E90AA24-5C97-4D12-8A61-D5E0D1F0D2EB}" sibTransId="{778040EB-A636-4E51-AA16-A9E2FF272A27}"/>
    <dgm:cxn modelId="{39B9453F-84AB-4D76-A92A-6C7ECADC4916}" srcId="{6AC967C8-C0D3-464D-89FA-32BB33687B91}" destId="{9C7E7478-D298-4583-B833-2D7D97037A99}" srcOrd="0" destOrd="0" parTransId="{BB8D5B80-32A2-4ADF-A87E-BF0D6157E2A9}" sibTransId="{9C92A445-60AB-49D0-AD6D-92786A3DD946}"/>
    <dgm:cxn modelId="{FB25E546-B29A-4C21-9EEE-CADA22C2DFA3}" type="presOf" srcId="{9AD89383-64CA-4511-AE0B-B29DAF67D251}" destId="{B78D84FB-2B65-4EAF-87D8-E034C11891C0}" srcOrd="0" destOrd="0" presId="urn:microsoft.com/office/officeart/2005/8/layout/lProcess1"/>
    <dgm:cxn modelId="{375EF655-0986-4661-999C-72E66EC914FC}" srcId="{9C7E7478-D298-4583-B833-2D7D97037A99}" destId="{756E95D1-7C24-4C90-9E35-E1B282732AB4}" srcOrd="0" destOrd="0" parTransId="{23B28B03-7291-4069-8E40-6F8E6A6D41E6}" sibTransId="{9AD89383-64CA-4511-AE0B-B29DAF67D251}"/>
    <dgm:cxn modelId="{301A0877-E621-45B4-AD69-73AEEC098206}" type="presOf" srcId="{9C7E7478-D298-4583-B833-2D7D97037A99}" destId="{45E6B4CC-2AE5-4CF4-9C29-58500DC6F095}" srcOrd="0" destOrd="0" presId="urn:microsoft.com/office/officeart/2005/8/layout/lProcess1"/>
    <dgm:cxn modelId="{B3C17077-8A8D-45D5-8470-FBE8AB9E7E2F}" type="presOf" srcId="{23B28B03-7291-4069-8E40-6F8E6A6D41E6}" destId="{13645A2D-AEC5-4144-AFCC-F1EF0425DFE4}" srcOrd="0" destOrd="0" presId="urn:microsoft.com/office/officeart/2005/8/layout/lProcess1"/>
    <dgm:cxn modelId="{AA227C84-2B31-490C-9492-FA607C761D13}" type="presOf" srcId="{6AC967C8-C0D3-464D-89FA-32BB33687B91}" destId="{6B37412D-7FFD-48D0-BE95-2986BDB7DDCF}" srcOrd="0" destOrd="0" presId="urn:microsoft.com/office/officeart/2005/8/layout/lProcess1"/>
    <dgm:cxn modelId="{E88FFBE4-3C63-4B85-8A28-4097BB22D1FC}" type="presOf" srcId="{756E95D1-7C24-4C90-9E35-E1B282732AB4}" destId="{4FAFCA9C-3021-46BE-9000-8B27698066B4}" srcOrd="0" destOrd="0" presId="urn:microsoft.com/office/officeart/2005/8/layout/lProcess1"/>
    <dgm:cxn modelId="{A1C1691C-5242-4E6B-BA9D-D2BE63FD1E3A}" type="presParOf" srcId="{6B37412D-7FFD-48D0-BE95-2986BDB7DDCF}" destId="{96BCE9AE-AF21-4C17-91A7-A7ADBEE8BC26}" srcOrd="0" destOrd="0" presId="urn:microsoft.com/office/officeart/2005/8/layout/lProcess1"/>
    <dgm:cxn modelId="{CA9AB762-E0EA-4544-8122-032164DBC3CA}" type="presParOf" srcId="{96BCE9AE-AF21-4C17-91A7-A7ADBEE8BC26}" destId="{45E6B4CC-2AE5-4CF4-9C29-58500DC6F095}" srcOrd="0" destOrd="0" presId="urn:microsoft.com/office/officeart/2005/8/layout/lProcess1"/>
    <dgm:cxn modelId="{C86B7B9B-1A5B-4198-8158-941BA1354683}" type="presParOf" srcId="{96BCE9AE-AF21-4C17-91A7-A7ADBEE8BC26}" destId="{13645A2D-AEC5-4144-AFCC-F1EF0425DFE4}" srcOrd="1" destOrd="0" presId="urn:microsoft.com/office/officeart/2005/8/layout/lProcess1"/>
    <dgm:cxn modelId="{65A1ED5D-1F15-43BC-AF77-4B24FEE164E8}" type="presParOf" srcId="{96BCE9AE-AF21-4C17-91A7-A7ADBEE8BC26}" destId="{4FAFCA9C-3021-46BE-9000-8B27698066B4}" srcOrd="2" destOrd="0" presId="urn:microsoft.com/office/officeart/2005/8/layout/lProcess1"/>
    <dgm:cxn modelId="{1C4654B7-3502-4B74-AD69-DCB6BF48A9D9}" type="presParOf" srcId="{96BCE9AE-AF21-4C17-91A7-A7ADBEE8BC26}" destId="{B78D84FB-2B65-4EAF-87D8-E034C11891C0}" srcOrd="3" destOrd="0" presId="urn:microsoft.com/office/officeart/2005/8/layout/lProcess1"/>
    <dgm:cxn modelId="{90FDAEC5-A731-4ABE-BA8B-B4C2ADB1A7D1}" type="presParOf" srcId="{96BCE9AE-AF21-4C17-91A7-A7ADBEE8BC26}" destId="{83E988FB-5E48-46C5-A5C8-D1612663D841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Updated 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Use Existing Press</a:t>
          </a:r>
        </a:p>
      </dgm:t>
    </dgm:pt>
    <dgm:pt modelId="{B6165ECF-9E73-4BCC-8160-FE004A9F1713}" type="parTrans" cxnId="{7CEA9D00-D0EE-447C-AA82-ECEB16C30CBA}">
      <dgm:prSet/>
      <dgm:spPr/>
      <dgm:t>
        <a:bodyPr/>
        <a:lstStyle/>
        <a:p>
          <a:endParaRPr lang="en-US"/>
        </a:p>
      </dgm:t>
    </dgm:pt>
    <dgm:pt modelId="{72F54F21-E39A-4A85-9B7F-74A6378761F9}" type="sibTrans" cxnId="{7CEA9D00-D0EE-447C-AA82-ECEB16C30CBA}">
      <dgm:prSet/>
      <dgm:spPr/>
      <dgm:t>
        <a:bodyPr/>
        <a:lstStyle/>
        <a:p>
          <a:endParaRPr lang="en-US"/>
        </a:p>
      </dgm:t>
    </dgm:pt>
    <dgm:pt modelId="{212065C1-5B8C-4C95-AD52-4B19F0FD8427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Functionality</a:t>
          </a:r>
        </a:p>
      </dgm:t>
    </dgm:pt>
    <dgm:pt modelId="{F9024747-0F00-4D62-8669-38572D90ED4D}" type="parTrans" cxnId="{DD307EAC-D231-423E-9DFA-DB71E6983724}">
      <dgm:prSet/>
      <dgm:spPr/>
      <dgm:t>
        <a:bodyPr/>
        <a:lstStyle/>
        <a:p>
          <a:endParaRPr lang="en-US"/>
        </a:p>
      </dgm:t>
    </dgm:pt>
    <dgm:pt modelId="{F266024E-F668-47E0-A887-10D93F7E9E0F}" type="sibTrans" cxnId="{DD307EAC-D231-423E-9DFA-DB71E6983724}">
      <dgm:prSet/>
      <dgm:spPr/>
      <dgm:t>
        <a:bodyPr/>
        <a:lstStyle/>
        <a:p>
          <a:endParaRPr lang="en-US"/>
        </a:p>
      </dgm:t>
    </dgm:pt>
    <dgm:pt modelId="{FA80C283-C41A-47BE-820A-6BB606805AA5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Safety</a:t>
          </a:r>
        </a:p>
      </dgm:t>
    </dgm:pt>
    <dgm:pt modelId="{5F865F27-3421-4C2F-802F-078D434AABDE}" type="parTrans" cxnId="{CF317346-91BB-45F4-B35F-7D76C8C8B093}">
      <dgm:prSet/>
      <dgm:spPr/>
      <dgm:t>
        <a:bodyPr/>
        <a:lstStyle/>
        <a:p>
          <a:endParaRPr lang="en-US"/>
        </a:p>
      </dgm:t>
    </dgm:pt>
    <dgm:pt modelId="{6978BD30-0C8C-48B0-B4EE-C4DA8016F427}" type="sibTrans" cxnId="{CF317346-91BB-45F4-B35F-7D76C8C8B093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3">
        <dgm:presLayoutVars>
          <dgm:bulletEnabled val="1"/>
        </dgm:presLayoutVars>
      </dgm:prSet>
      <dgm:spPr/>
    </dgm:pt>
    <dgm:pt modelId="{C88E14CF-B8CD-44CB-BDB5-9C58664CD572}" type="pres">
      <dgm:prSet presAssocID="{212065C1-5B8C-4C95-AD52-4B19F0FD8427}" presName="pillarX" presStyleLbl="node1" presStyleIdx="1" presStyleCnt="3">
        <dgm:presLayoutVars>
          <dgm:bulletEnabled val="1"/>
        </dgm:presLayoutVars>
      </dgm:prSet>
      <dgm:spPr/>
    </dgm:pt>
    <dgm:pt modelId="{656BBFB1-0AC9-4477-88D2-F3E1789DB4F9}" type="pres">
      <dgm:prSet presAssocID="{FA80C283-C41A-47BE-820A-6BB606805AA5}" presName="pillarX" presStyleLbl="node1" presStyleIdx="2" presStyleCnt="3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0" destOrd="0" parTransId="{B6165ECF-9E73-4BCC-8160-FE004A9F1713}" sibTransId="{72F54F21-E39A-4A85-9B7F-74A6378761F9}"/>
    <dgm:cxn modelId="{633FA839-CD55-4E82-9CE4-95B4267B366B}" type="presOf" srcId="{85E3CF19-8B96-465F-9FFE-F152EC36F94C}" destId="{F3FEC21F-432E-4EAE-9A08-A4893EFC166D}" srcOrd="0" destOrd="0" presId="urn:microsoft.com/office/officeart/2005/8/layout/hList3"/>
    <dgm:cxn modelId="{CF317346-91BB-45F4-B35F-7D76C8C8B093}" srcId="{EDDC40FC-FFA5-4AE2-8ACE-F64F3DCBCC03}" destId="{FA80C283-C41A-47BE-820A-6BB606805AA5}" srcOrd="2" destOrd="0" parTransId="{5F865F27-3421-4C2F-802F-078D434AABDE}" sibTransId="{6978BD30-0C8C-48B0-B4EE-C4DA8016F427}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ACC6F59-E0B2-41D7-8892-4D4A8BC7A790}" type="presOf" srcId="{FA80C283-C41A-47BE-820A-6BB606805AA5}" destId="{656BBFB1-0AC9-4477-88D2-F3E1789DB4F9}" srcOrd="0" destOrd="0" presId="urn:microsoft.com/office/officeart/2005/8/layout/hList3"/>
    <dgm:cxn modelId="{DD307EAC-D231-423E-9DFA-DB71E6983724}" srcId="{EDDC40FC-FFA5-4AE2-8ACE-F64F3DCBCC03}" destId="{212065C1-5B8C-4C95-AD52-4B19F0FD8427}" srcOrd="1" destOrd="0" parTransId="{F9024747-0F00-4D62-8669-38572D90ED4D}" sibTransId="{F266024E-F668-47E0-A887-10D93F7E9E0F}"/>
    <dgm:cxn modelId="{326631D6-B7A1-4D72-A4EA-98DC8124F024}" type="presOf" srcId="{EDDC40FC-FFA5-4AE2-8ACE-F64F3DCBCC03}" destId="{4F675B94-5AA0-47CC-A5DD-00E01A54BCB5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E5F668F3-D1B3-4567-B99C-A1F6F36D90D3}" type="presOf" srcId="{212065C1-5B8C-4C95-AD52-4B19F0FD8427}" destId="{C88E14CF-B8CD-44CB-BDB5-9C58664CD572}" srcOrd="0" destOrd="0" presId="urn:microsoft.com/office/officeart/2005/8/layout/hList3"/>
    <dgm:cxn modelId="{D2D3F07F-890E-41FA-8A19-08C505AAC92C}" type="presParOf" srcId="{0A90A7C4-0AA2-4B3C-9117-2F3A738F4E3B}" destId="{4F675B94-5AA0-47CC-A5DD-00E01A54BCB5}" srcOrd="0" destOrd="0" presId="urn:microsoft.com/office/officeart/2005/8/layout/hList3"/>
    <dgm:cxn modelId="{6298820B-80A9-49AA-8B5F-A7D092C63951}" type="presParOf" srcId="{0A90A7C4-0AA2-4B3C-9117-2F3A738F4E3B}" destId="{1E40D168-961C-4047-8B40-8C0D57B524B5}" srcOrd="1" destOrd="0" presId="urn:microsoft.com/office/officeart/2005/8/layout/hList3"/>
    <dgm:cxn modelId="{C18F8BC4-38FF-4FE4-A793-7EDC5BE95A81}" type="presParOf" srcId="{1E40D168-961C-4047-8B40-8C0D57B524B5}" destId="{F3FEC21F-432E-4EAE-9A08-A4893EFC166D}" srcOrd="0" destOrd="0" presId="urn:microsoft.com/office/officeart/2005/8/layout/hList3"/>
    <dgm:cxn modelId="{4608D7AE-C7FD-4BDA-893E-D190C398D09B}" type="presParOf" srcId="{1E40D168-961C-4047-8B40-8C0D57B524B5}" destId="{C88E14CF-B8CD-44CB-BDB5-9C58664CD572}" srcOrd="1" destOrd="0" presId="urn:microsoft.com/office/officeart/2005/8/layout/hList3"/>
    <dgm:cxn modelId="{DB19D960-DB98-4409-B4FF-0A6D8B0712C1}" type="presParOf" srcId="{1E40D168-961C-4047-8B40-8C0D57B524B5}" destId="{656BBFB1-0AC9-4477-88D2-F3E1789DB4F9}" srcOrd="2" destOrd="0" presId="urn:microsoft.com/office/officeart/2005/8/layout/hList3"/>
    <dgm:cxn modelId="{3F8EE6F2-CB0C-45C4-BF7E-14FF1D583A9A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 </a:t>
          </a:r>
        </a:p>
      </dgm:t>
    </dgm:pt>
    <dgm:pt modelId="{C7A26BDC-881D-4FB2-9D56-6ECC9C6ECF06}" type="parTrans" cxnId="{9C595E36-4FA6-4526-8590-554FA209AA58}">
      <dgm:prSet/>
      <dgm:spPr/>
    </dgm:pt>
    <dgm:pt modelId="{10498F50-E4A2-4296-A608-3AE40AC2F3AD}" type="sibTrans" cxnId="{9C595E36-4FA6-4526-8590-554FA209AA58}">
      <dgm:prSet/>
      <dgm:spPr/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</dgm:pt>
    <dgm:pt modelId="{72F54F21-E39A-4A85-9B7F-74A6378761F9}" type="sibTrans" cxnId="{7CEA9D00-D0EE-447C-AA82-ECEB16C30CBA}">
      <dgm:prSet/>
      <dgm:spPr/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7EEC8AB1-2060-495F-BF72-DD7D1B21E997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42593C12-C117-4550-B5B1-3B7FC092D0C4}" type="presOf" srcId="{55FA4987-5ED7-4693-8B02-CE7A638A9821}" destId="{F3FEC21F-432E-4EAE-9A08-A4893EFC166D}" srcOrd="0" destOrd="0" presId="urn:microsoft.com/office/officeart/2005/8/layout/hList3"/>
    <dgm:cxn modelId="{B7A8B716-D75C-4916-925A-A495D7BF0A46}" type="presOf" srcId="{26813EDD-393A-4028-A849-95A3AD95969A}" destId="{849197B5-B3F6-4B0E-9A61-0CF847916F23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55D2CF4B-DFA8-46CB-8774-B70DE7454F14}" type="presOf" srcId="{302F7D69-0986-4D6E-BB66-3774B59EBE0A}" destId="{3F786808-EBE4-4DE0-94D0-2669CBF8EDF3}" srcOrd="0" destOrd="0" presId="urn:microsoft.com/office/officeart/2005/8/layout/hList3"/>
    <dgm:cxn modelId="{7F617173-ADC3-4F8B-88B3-DCEB59481637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41F0D96-A364-4D5F-8EC3-DEFB473773B7}" type="presOf" srcId="{85E3CF19-8B96-465F-9FFE-F152EC36F94C}" destId="{7EEC8AB1-2060-495F-BF72-DD7D1B21E997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4700081-A7B0-4998-9AE4-4B7E50A4CD74}" type="presParOf" srcId="{0A90A7C4-0AA2-4B3C-9117-2F3A738F4E3B}" destId="{4F675B94-5AA0-47CC-A5DD-00E01A54BCB5}" srcOrd="0" destOrd="0" presId="urn:microsoft.com/office/officeart/2005/8/layout/hList3"/>
    <dgm:cxn modelId="{DD1FBE5F-A17B-4F80-B384-C95FF782FF86}" type="presParOf" srcId="{0A90A7C4-0AA2-4B3C-9117-2F3A738F4E3B}" destId="{1E40D168-961C-4047-8B40-8C0D57B524B5}" srcOrd="1" destOrd="0" presId="urn:microsoft.com/office/officeart/2005/8/layout/hList3"/>
    <dgm:cxn modelId="{FC9EBA12-E043-4EC2-B175-3A3BEF448338}" type="presParOf" srcId="{1E40D168-961C-4047-8B40-8C0D57B524B5}" destId="{F3FEC21F-432E-4EAE-9A08-A4893EFC166D}" srcOrd="0" destOrd="0" presId="urn:microsoft.com/office/officeart/2005/8/layout/hList3"/>
    <dgm:cxn modelId="{F616E448-3C4C-419B-A382-B477F804C21B}" type="presParOf" srcId="{1E40D168-961C-4047-8B40-8C0D57B524B5}" destId="{3F786808-EBE4-4DE0-94D0-2669CBF8EDF3}" srcOrd="1" destOrd="0" presId="urn:microsoft.com/office/officeart/2005/8/layout/hList3"/>
    <dgm:cxn modelId="{6FBA1773-4924-4383-A541-311E48B91B5D}" type="presParOf" srcId="{1E40D168-961C-4047-8B40-8C0D57B524B5}" destId="{849197B5-B3F6-4B0E-9A61-0CF847916F23}" srcOrd="2" destOrd="0" presId="urn:microsoft.com/office/officeart/2005/8/layout/hList3"/>
    <dgm:cxn modelId="{2BF25AB3-E2BF-431A-B819-C2A7E57AEC61}" type="presParOf" srcId="{1E40D168-961C-4047-8B40-8C0D57B524B5}" destId="{7EEC8AB1-2060-495F-BF72-DD7D1B21E997}" srcOrd="3" destOrd="0" presId="urn:microsoft.com/office/officeart/2005/8/layout/hList3"/>
    <dgm:cxn modelId="{8AA2BD4C-5DC3-4624-965B-677739BA7213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233310A-DE8C-481F-BB18-3BCCCE4BBFF5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69447F2-706E-4735-AB4C-E8DA5A32309B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Keep The Press Pneumatic</a:t>
          </a:r>
          <a:endParaRPr lang="en-US"/>
        </a:p>
      </dgm:t>
    </dgm:pt>
    <dgm:pt modelId="{6ABA30AA-9E88-4C11-B6D6-53CD6E3CC7F4}" type="parTrans" cxnId="{A321958D-BDA0-4054-8DD7-7CA038665CD2}">
      <dgm:prSet/>
      <dgm:spPr/>
      <dgm:t>
        <a:bodyPr/>
        <a:lstStyle/>
        <a:p>
          <a:endParaRPr lang="en-US"/>
        </a:p>
      </dgm:t>
    </dgm:pt>
    <dgm:pt modelId="{086C703D-2DE4-4679-B690-B6F75BBC44BF}" type="sibTrans" cxnId="{A321958D-BDA0-4054-8DD7-7CA038665CD2}">
      <dgm:prSet/>
      <dgm:spPr/>
      <dgm:t>
        <a:bodyPr/>
        <a:lstStyle/>
        <a:p>
          <a:endParaRPr lang="en-US"/>
        </a:p>
      </dgm:t>
    </dgm:pt>
    <dgm:pt modelId="{06794F7F-5417-446F-81F2-468E4E69CE19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Dr. </a:t>
          </a:r>
          <a:r>
            <a:rPr lang="en-US" err="1">
              <a:latin typeface="Arial Black"/>
            </a:rPr>
            <a:t>Ordoñez</a:t>
          </a:r>
          <a:endParaRPr lang="en-US"/>
        </a:p>
      </dgm:t>
    </dgm:pt>
    <dgm:pt modelId="{AF209607-4A30-4392-ABB3-C4FE57E2C261}" type="parTrans" cxnId="{44B19E5F-D88E-457C-83BD-D899DF1D7BC3}">
      <dgm:prSet/>
      <dgm:spPr/>
      <dgm:t>
        <a:bodyPr/>
        <a:lstStyle/>
        <a:p>
          <a:endParaRPr lang="en-US"/>
        </a:p>
      </dgm:t>
    </dgm:pt>
    <dgm:pt modelId="{3EC50D05-AED3-4C8D-AD49-3D8D01EB2C30}" type="sibTrans" cxnId="{44B19E5F-D88E-457C-83BD-D899DF1D7BC3}">
      <dgm:prSet/>
      <dgm:spPr/>
      <dgm:t>
        <a:bodyPr/>
        <a:lstStyle/>
        <a:p>
          <a:endParaRPr lang="en-US"/>
        </a:p>
      </dgm:t>
    </dgm:pt>
    <dgm:pt modelId="{E50D8E5C-EA19-427D-A7DC-5BFBB17780C3}">
      <dgm:prSet phldrT="[Text]" phldr="0"/>
      <dgm:spPr/>
      <dgm:t>
        <a:bodyPr/>
        <a:lstStyle/>
        <a:p>
          <a:r>
            <a:rPr lang="en-US">
              <a:latin typeface="Arial Black"/>
            </a:rPr>
            <a:t>Cage</a:t>
          </a:r>
          <a:endParaRPr lang="en-US"/>
        </a:p>
      </dgm:t>
    </dgm:pt>
    <dgm:pt modelId="{AF0DEA2A-913D-4282-B476-922831AAB3F2}" type="parTrans" cxnId="{8E97203A-0840-4FAA-96E2-78B219CE6910}">
      <dgm:prSet/>
      <dgm:spPr/>
      <dgm:t>
        <a:bodyPr/>
        <a:lstStyle/>
        <a:p>
          <a:endParaRPr lang="en-US"/>
        </a:p>
      </dgm:t>
    </dgm:pt>
    <dgm:pt modelId="{16485148-E761-4EE0-A5FF-01C7A21EFEBA}" type="sibTrans" cxnId="{8E97203A-0840-4FAA-96E2-78B219CE6910}">
      <dgm:prSet/>
      <dgm:spPr/>
      <dgm:t>
        <a:bodyPr/>
        <a:lstStyle/>
        <a:p>
          <a:endParaRPr lang="en-US"/>
        </a:p>
      </dgm:t>
    </dgm:pt>
    <dgm:pt modelId="{E14AEEB4-1557-42D1-87DB-1D31B46F20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Danfoss Fabricator</a:t>
          </a:r>
          <a:endParaRPr lang="en-US"/>
        </a:p>
      </dgm:t>
    </dgm:pt>
    <dgm:pt modelId="{69A65101-44BB-4CD4-9C83-8188A1AB2946}" type="parTrans" cxnId="{D15CCB57-6F31-4475-BE90-8A20A681197F}">
      <dgm:prSet/>
      <dgm:spPr/>
      <dgm:t>
        <a:bodyPr/>
        <a:lstStyle/>
        <a:p>
          <a:endParaRPr lang="en-US"/>
        </a:p>
      </dgm:t>
    </dgm:pt>
    <dgm:pt modelId="{639BA4AD-CDDE-4605-93C8-29F03E00582A}" type="sibTrans" cxnId="{D15CCB57-6F31-4475-BE90-8A20A681197F}">
      <dgm:prSet/>
      <dgm:spPr/>
      <dgm:t>
        <a:bodyPr/>
        <a:lstStyle/>
        <a:p>
          <a:endParaRPr lang="en-US"/>
        </a:p>
      </dgm:t>
    </dgm:pt>
    <dgm:pt modelId="{776ECE48-DE9E-4FFB-B5FF-E2510686F6C1}">
      <dgm:prSet phldrT="[Text]" phldr="0" custT="1"/>
      <dgm:spPr/>
      <dgm:t>
        <a:bodyPr/>
        <a:lstStyle/>
        <a:p>
          <a:pPr rtl="0"/>
          <a:r>
            <a:rPr lang="en-US" sz="2000">
              <a:latin typeface="Arial Black"/>
            </a:rPr>
            <a:t>Danfoss Machine Shop</a:t>
          </a:r>
          <a:endParaRPr lang="en-US" sz="2000"/>
        </a:p>
      </dgm:t>
    </dgm:pt>
    <dgm:pt modelId="{162CBA58-DA46-4510-836C-583A0E2CB52A}" type="parTrans" cxnId="{E5C952C7-B674-406B-8FBB-0915E07CFC3D}">
      <dgm:prSet/>
      <dgm:spPr/>
      <dgm:t>
        <a:bodyPr/>
        <a:lstStyle/>
        <a:p>
          <a:endParaRPr lang="en-US"/>
        </a:p>
      </dgm:t>
    </dgm:pt>
    <dgm:pt modelId="{44475C3E-DCAF-4332-8D27-2677DBEFEB0A}" type="sibTrans" cxnId="{E5C952C7-B674-406B-8FBB-0915E07CFC3D}">
      <dgm:prSet/>
      <dgm:spPr/>
      <dgm:t>
        <a:bodyPr/>
        <a:lstStyle/>
        <a:p>
          <a:endParaRPr lang="en-US"/>
        </a:p>
      </dgm:t>
    </dgm:pt>
    <dgm:pt modelId="{4444F761-76AB-4CEB-8918-509DEB85A219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The Frame Of The Press</a:t>
          </a:r>
          <a:endParaRPr lang="en-US"/>
        </a:p>
      </dgm:t>
    </dgm:pt>
    <dgm:pt modelId="{1F273793-DAD5-4D49-9716-1B13192C3E8D}" type="parTrans" cxnId="{64FA8791-10CE-443E-8FEA-0C739F925455}">
      <dgm:prSet/>
      <dgm:spPr/>
      <dgm:t>
        <a:bodyPr/>
        <a:lstStyle/>
        <a:p>
          <a:endParaRPr lang="en-US"/>
        </a:p>
      </dgm:t>
    </dgm:pt>
    <dgm:pt modelId="{AFBBF6B7-7118-4AAD-ACF1-B3AADC188F28}" type="sibTrans" cxnId="{64FA8791-10CE-443E-8FEA-0C739F925455}">
      <dgm:prSet/>
      <dgm:spPr/>
      <dgm:t>
        <a:bodyPr/>
        <a:lstStyle/>
        <a:p>
          <a:endParaRPr lang="en-US"/>
        </a:p>
      </dgm:t>
    </dgm:pt>
    <dgm:pt modelId="{1CF644C9-76E6-42A2-B4BB-A50E6C9374A5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Dr. Hollis</a:t>
          </a:r>
          <a:endParaRPr lang="en-US"/>
        </a:p>
      </dgm:t>
    </dgm:pt>
    <dgm:pt modelId="{9D67473E-26B7-4E4B-8785-A1B7FB7F7E1C}" type="parTrans" cxnId="{9F81A9A2-3701-44E8-A25F-ABAE1C85F3AE}">
      <dgm:prSet/>
      <dgm:spPr/>
      <dgm:t>
        <a:bodyPr/>
        <a:lstStyle/>
        <a:p>
          <a:endParaRPr lang="en-US"/>
        </a:p>
      </dgm:t>
    </dgm:pt>
    <dgm:pt modelId="{56AD9BE2-3C9B-4357-890C-E978AAE51808}" type="sibTrans" cxnId="{9F81A9A2-3701-44E8-A25F-ABAE1C85F3AE}">
      <dgm:prSet/>
      <dgm:spPr/>
      <dgm:t>
        <a:bodyPr/>
        <a:lstStyle/>
        <a:p>
          <a:endParaRPr lang="en-US"/>
        </a:p>
      </dgm:t>
    </dgm:pt>
    <dgm:pt modelId="{19066082-8117-4A44-AD42-C9023CE9563D}">
      <dgm:prSet phldr="0" custT="1"/>
      <dgm:spPr/>
      <dgm:t>
        <a:bodyPr/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/>
              <a:ea typeface="+mn-ea"/>
              <a:cs typeface="+mn-cs"/>
            </a:rPr>
            <a:t>Oluwafemi </a:t>
          </a:r>
          <a:r>
            <a:rPr lang="en-US" sz="2000" kern="120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/>
              <a:ea typeface="+mn-ea"/>
              <a:cs typeface="+mn-cs"/>
            </a:rPr>
            <a:t>Ogunlana</a:t>
          </a:r>
          <a:endParaRPr lang="en-US" sz="2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Black"/>
            <a:ea typeface="+mn-ea"/>
            <a:cs typeface="+mn-cs"/>
          </a:endParaRPr>
        </a:p>
      </dgm:t>
    </dgm:pt>
    <dgm:pt modelId="{AE6F5AD1-2434-47B0-9967-63C95C79E4E5}" type="parTrans" cxnId="{319E7213-F1EC-41C9-8E9F-C6BAE48D6BF9}">
      <dgm:prSet/>
      <dgm:spPr/>
      <dgm:t>
        <a:bodyPr/>
        <a:lstStyle/>
        <a:p>
          <a:endParaRPr lang="en-US"/>
        </a:p>
      </dgm:t>
    </dgm:pt>
    <dgm:pt modelId="{417294C7-D1EA-4DC2-ADA6-3C364FF4A61F}" type="sibTrans" cxnId="{319E7213-F1EC-41C9-8E9F-C6BAE48D6BF9}">
      <dgm:prSet/>
      <dgm:spPr/>
      <dgm:t>
        <a:bodyPr/>
        <a:lstStyle/>
        <a:p>
          <a:endParaRPr lang="en-US"/>
        </a:p>
      </dgm:t>
    </dgm:pt>
    <dgm:pt modelId="{63D7F982-B54D-41A5-9880-6CB56BFB6B62}">
      <dgm:prSet phldr="0" custT="1"/>
      <dgm:spPr/>
      <dgm:t>
        <a:bodyPr/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/>
              <a:ea typeface="+mn-ea"/>
              <a:cs typeface="+mn-cs"/>
            </a:rPr>
            <a:t>Vinayak Angadi</a:t>
          </a:r>
        </a:p>
      </dgm:t>
    </dgm:pt>
    <dgm:pt modelId="{C5882518-C9D6-49CE-91D2-2B663F114FB6}" type="parTrans" cxnId="{4B0E77D9-F0A4-4907-8FEB-99724BB66A6E}">
      <dgm:prSet/>
      <dgm:spPr/>
      <dgm:t>
        <a:bodyPr/>
        <a:lstStyle/>
        <a:p>
          <a:endParaRPr lang="en-US"/>
        </a:p>
      </dgm:t>
    </dgm:pt>
    <dgm:pt modelId="{D88850E2-A801-4807-9C5A-C21B7A75FD5D}" type="sibTrans" cxnId="{4B0E77D9-F0A4-4907-8FEB-99724BB66A6E}">
      <dgm:prSet/>
      <dgm:spPr/>
      <dgm:t>
        <a:bodyPr/>
        <a:lstStyle/>
        <a:p>
          <a:endParaRPr lang="en-US"/>
        </a:p>
      </dgm:t>
    </dgm:pt>
    <dgm:pt modelId="{C2258B5B-C32D-470D-B1D2-B15A69966B31}" type="pres">
      <dgm:prSet presAssocID="{6233310A-DE8C-481F-BB18-3BCCCE4BBFF5}" presName="theList" presStyleCnt="0">
        <dgm:presLayoutVars>
          <dgm:dir/>
          <dgm:animLvl val="lvl"/>
          <dgm:resizeHandles val="exact"/>
        </dgm:presLayoutVars>
      </dgm:prSet>
      <dgm:spPr/>
    </dgm:pt>
    <dgm:pt modelId="{14BD7DDF-FCA3-473E-B770-46B232CCBE4D}" type="pres">
      <dgm:prSet presAssocID="{869447F2-706E-4735-AB4C-E8DA5A32309B}" presName="compNode" presStyleCnt="0"/>
      <dgm:spPr/>
    </dgm:pt>
    <dgm:pt modelId="{1C7AE6A7-2232-4FA2-BD76-0EBC5E3857A6}" type="pres">
      <dgm:prSet presAssocID="{869447F2-706E-4735-AB4C-E8DA5A32309B}" presName="aNode" presStyleLbl="bgShp" presStyleIdx="0" presStyleCnt="3"/>
      <dgm:spPr>
        <a:solidFill>
          <a:schemeClr val="bg2">
            <a:lumMod val="20000"/>
            <a:lumOff val="80000"/>
          </a:schemeClr>
        </a:solidFill>
      </dgm:spPr>
    </dgm:pt>
    <dgm:pt modelId="{2903BF22-E9C2-42ED-A617-8138A423D0E1}" type="pres">
      <dgm:prSet presAssocID="{869447F2-706E-4735-AB4C-E8DA5A32309B}" presName="textNode" presStyleLbl="bgShp" presStyleIdx="0" presStyleCnt="3"/>
      <dgm:spPr/>
    </dgm:pt>
    <dgm:pt modelId="{D7ADCB4E-D692-47E3-A696-FBEAFF887072}" type="pres">
      <dgm:prSet presAssocID="{869447F2-706E-4735-AB4C-E8DA5A32309B}" presName="compChildNode" presStyleCnt="0"/>
      <dgm:spPr/>
    </dgm:pt>
    <dgm:pt modelId="{E0F20790-AE44-4B5F-89BE-66DE07113BD4}" type="pres">
      <dgm:prSet presAssocID="{869447F2-706E-4735-AB4C-E8DA5A32309B}" presName="theInnerList" presStyleCnt="0"/>
      <dgm:spPr/>
    </dgm:pt>
    <dgm:pt modelId="{6730CF5A-D1D8-4AB7-870B-60C7F5F5A5AD}" type="pres">
      <dgm:prSet presAssocID="{06794F7F-5417-446F-81F2-468E4E69CE19}" presName="childNode" presStyleLbl="node1" presStyleIdx="0" presStyleCnt="6" custScaleX="107334">
        <dgm:presLayoutVars>
          <dgm:bulletEnabled val="1"/>
        </dgm:presLayoutVars>
      </dgm:prSet>
      <dgm:spPr/>
    </dgm:pt>
    <dgm:pt modelId="{AB3B2763-ECCC-492B-9AB8-C4FCECD56EFB}" type="pres">
      <dgm:prSet presAssocID="{06794F7F-5417-446F-81F2-468E4E69CE19}" presName="aSpace2" presStyleCnt="0"/>
      <dgm:spPr/>
    </dgm:pt>
    <dgm:pt modelId="{6EF82FAD-14F7-49EA-8F4A-2153CA2E3E28}" type="pres">
      <dgm:prSet presAssocID="{19066082-8117-4A44-AD42-C9023CE9563D}" presName="childNode" presStyleLbl="node1" presStyleIdx="1" presStyleCnt="6" custScaleX="107334">
        <dgm:presLayoutVars>
          <dgm:bulletEnabled val="1"/>
        </dgm:presLayoutVars>
      </dgm:prSet>
      <dgm:spPr/>
    </dgm:pt>
    <dgm:pt modelId="{C5DE70E2-2323-481E-A967-2E70BBBE9943}" type="pres">
      <dgm:prSet presAssocID="{869447F2-706E-4735-AB4C-E8DA5A32309B}" presName="aSpace" presStyleCnt="0"/>
      <dgm:spPr/>
    </dgm:pt>
    <dgm:pt modelId="{1D79A498-D4E0-4834-8803-3C2017D0B5CD}" type="pres">
      <dgm:prSet presAssocID="{E50D8E5C-EA19-427D-A7DC-5BFBB17780C3}" presName="compNode" presStyleCnt="0"/>
      <dgm:spPr/>
    </dgm:pt>
    <dgm:pt modelId="{B1606723-9B07-401E-AEF1-2DD1261F80A9}" type="pres">
      <dgm:prSet presAssocID="{E50D8E5C-EA19-427D-A7DC-5BFBB17780C3}" presName="aNode" presStyleLbl="bgShp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D63FFE6C-9E1B-4A26-BDFA-D72A4A298CCD}" type="pres">
      <dgm:prSet presAssocID="{E50D8E5C-EA19-427D-A7DC-5BFBB17780C3}" presName="textNode" presStyleLbl="bgShp" presStyleIdx="1" presStyleCnt="3"/>
      <dgm:spPr/>
    </dgm:pt>
    <dgm:pt modelId="{95248720-4325-489E-A129-903167525F6B}" type="pres">
      <dgm:prSet presAssocID="{E50D8E5C-EA19-427D-A7DC-5BFBB17780C3}" presName="compChildNode" presStyleCnt="0"/>
      <dgm:spPr/>
    </dgm:pt>
    <dgm:pt modelId="{C509D2F1-6203-4457-985F-61F6521A186B}" type="pres">
      <dgm:prSet presAssocID="{E50D8E5C-EA19-427D-A7DC-5BFBB17780C3}" presName="theInnerList" presStyleCnt="0"/>
      <dgm:spPr/>
    </dgm:pt>
    <dgm:pt modelId="{81484CAB-D6F4-43B6-BBA8-962AE605706B}" type="pres">
      <dgm:prSet presAssocID="{E14AEEB4-1557-42D1-87DB-1D31B46F2003}" presName="childNode" presStyleLbl="node1" presStyleIdx="2" presStyleCnt="6" custScaleX="107334">
        <dgm:presLayoutVars>
          <dgm:bulletEnabled val="1"/>
        </dgm:presLayoutVars>
      </dgm:prSet>
      <dgm:spPr/>
    </dgm:pt>
    <dgm:pt modelId="{B4A49766-1C98-4BC3-830B-647A68C64CC1}" type="pres">
      <dgm:prSet presAssocID="{E14AEEB4-1557-42D1-87DB-1D31B46F2003}" presName="aSpace2" presStyleCnt="0"/>
      <dgm:spPr/>
    </dgm:pt>
    <dgm:pt modelId="{F91D6BA8-4F38-4588-A021-6F659A2D8CF2}" type="pres">
      <dgm:prSet presAssocID="{776ECE48-DE9E-4FFB-B5FF-E2510686F6C1}" presName="childNode" presStyleLbl="node1" presStyleIdx="3" presStyleCnt="6" custScaleX="107334">
        <dgm:presLayoutVars>
          <dgm:bulletEnabled val="1"/>
        </dgm:presLayoutVars>
      </dgm:prSet>
      <dgm:spPr/>
    </dgm:pt>
    <dgm:pt modelId="{EAF5E051-7FA5-4F13-BE18-C3A77977919E}" type="pres">
      <dgm:prSet presAssocID="{E50D8E5C-EA19-427D-A7DC-5BFBB17780C3}" presName="aSpace" presStyleCnt="0"/>
      <dgm:spPr/>
    </dgm:pt>
    <dgm:pt modelId="{49373523-AEF4-4CE4-9B37-607F19A62FC2}" type="pres">
      <dgm:prSet presAssocID="{4444F761-76AB-4CEB-8918-509DEB85A219}" presName="compNode" presStyleCnt="0"/>
      <dgm:spPr/>
    </dgm:pt>
    <dgm:pt modelId="{20DF089D-1A5E-426B-94F2-5799F6FDD1F9}" type="pres">
      <dgm:prSet presAssocID="{4444F761-76AB-4CEB-8918-509DEB85A219}" presName="aNode" presStyleLbl="bgShp" presStyleIdx="2" presStyleCnt="3"/>
      <dgm:spPr>
        <a:solidFill>
          <a:schemeClr val="bg2">
            <a:lumMod val="60000"/>
            <a:lumOff val="40000"/>
          </a:schemeClr>
        </a:solidFill>
      </dgm:spPr>
    </dgm:pt>
    <dgm:pt modelId="{ACCAFAA1-B52B-4D36-9D9C-FFB69D9DE388}" type="pres">
      <dgm:prSet presAssocID="{4444F761-76AB-4CEB-8918-509DEB85A219}" presName="textNode" presStyleLbl="bgShp" presStyleIdx="2" presStyleCnt="3"/>
      <dgm:spPr/>
    </dgm:pt>
    <dgm:pt modelId="{9C1ADF14-7FE2-4044-A281-6210B567CEF9}" type="pres">
      <dgm:prSet presAssocID="{4444F761-76AB-4CEB-8918-509DEB85A219}" presName="compChildNode" presStyleCnt="0"/>
      <dgm:spPr/>
    </dgm:pt>
    <dgm:pt modelId="{999751AE-5FF4-4003-9C4D-420233D97EF5}" type="pres">
      <dgm:prSet presAssocID="{4444F761-76AB-4CEB-8918-509DEB85A219}" presName="theInnerList" presStyleCnt="0"/>
      <dgm:spPr/>
    </dgm:pt>
    <dgm:pt modelId="{165131B2-0B7C-46A6-ABD0-B4BC079219DE}" type="pres">
      <dgm:prSet presAssocID="{1CF644C9-76E6-42A2-B4BB-A50E6C9374A5}" presName="childNode" presStyleLbl="node1" presStyleIdx="4" presStyleCnt="6" custScaleX="107334">
        <dgm:presLayoutVars>
          <dgm:bulletEnabled val="1"/>
        </dgm:presLayoutVars>
      </dgm:prSet>
      <dgm:spPr/>
    </dgm:pt>
    <dgm:pt modelId="{543C7B16-098C-4D91-98D1-F685DB7482E3}" type="pres">
      <dgm:prSet presAssocID="{1CF644C9-76E6-42A2-B4BB-A50E6C9374A5}" presName="aSpace2" presStyleCnt="0"/>
      <dgm:spPr/>
    </dgm:pt>
    <dgm:pt modelId="{0EAE739E-B2DF-4F10-93B8-32C954DA13E0}" type="pres">
      <dgm:prSet presAssocID="{63D7F982-B54D-41A5-9880-6CB56BFB6B62}" presName="childNode" presStyleLbl="node1" presStyleIdx="5" presStyleCnt="6" custScaleX="107334">
        <dgm:presLayoutVars>
          <dgm:bulletEnabled val="1"/>
        </dgm:presLayoutVars>
      </dgm:prSet>
      <dgm:spPr/>
    </dgm:pt>
  </dgm:ptLst>
  <dgm:cxnLst>
    <dgm:cxn modelId="{B9D7F109-3DF1-4605-986C-8FE0AF12C6D4}" type="presOf" srcId="{19066082-8117-4A44-AD42-C9023CE9563D}" destId="{6EF82FAD-14F7-49EA-8F4A-2153CA2E3E28}" srcOrd="0" destOrd="0" presId="urn:microsoft.com/office/officeart/2005/8/layout/lProcess2"/>
    <dgm:cxn modelId="{C1BA6511-15E9-4CBD-8575-38A78B7DE695}" type="presOf" srcId="{869447F2-706E-4735-AB4C-E8DA5A32309B}" destId="{2903BF22-E9C2-42ED-A617-8138A423D0E1}" srcOrd="1" destOrd="0" presId="urn:microsoft.com/office/officeart/2005/8/layout/lProcess2"/>
    <dgm:cxn modelId="{5B44CC11-6D8D-487C-9245-31088C48973C}" type="presOf" srcId="{4444F761-76AB-4CEB-8918-509DEB85A219}" destId="{ACCAFAA1-B52B-4D36-9D9C-FFB69D9DE388}" srcOrd="1" destOrd="0" presId="urn:microsoft.com/office/officeart/2005/8/layout/lProcess2"/>
    <dgm:cxn modelId="{319E7213-F1EC-41C9-8E9F-C6BAE48D6BF9}" srcId="{869447F2-706E-4735-AB4C-E8DA5A32309B}" destId="{19066082-8117-4A44-AD42-C9023CE9563D}" srcOrd="1" destOrd="0" parTransId="{AE6F5AD1-2434-47B0-9967-63C95C79E4E5}" sibTransId="{417294C7-D1EA-4DC2-ADA6-3C364FF4A61F}"/>
    <dgm:cxn modelId="{D207CF19-8DD3-47B1-9E66-45812E435F26}" type="presOf" srcId="{4444F761-76AB-4CEB-8918-509DEB85A219}" destId="{20DF089D-1A5E-426B-94F2-5799F6FDD1F9}" srcOrd="0" destOrd="0" presId="urn:microsoft.com/office/officeart/2005/8/layout/lProcess2"/>
    <dgm:cxn modelId="{0AEAD01E-F002-4997-85F1-2D025D1F6CCF}" type="presOf" srcId="{1CF644C9-76E6-42A2-B4BB-A50E6C9374A5}" destId="{165131B2-0B7C-46A6-ABD0-B4BC079219DE}" srcOrd="0" destOrd="0" presId="urn:microsoft.com/office/officeart/2005/8/layout/lProcess2"/>
    <dgm:cxn modelId="{9B131A33-B6D0-4F4A-B502-ECB9A04A19CF}" type="presOf" srcId="{E50D8E5C-EA19-427D-A7DC-5BFBB17780C3}" destId="{B1606723-9B07-401E-AEF1-2DD1261F80A9}" srcOrd="0" destOrd="0" presId="urn:microsoft.com/office/officeart/2005/8/layout/lProcess2"/>
    <dgm:cxn modelId="{882B5D35-6077-419B-AD7F-A25844190119}" type="presOf" srcId="{63D7F982-B54D-41A5-9880-6CB56BFB6B62}" destId="{0EAE739E-B2DF-4F10-93B8-32C954DA13E0}" srcOrd="0" destOrd="0" presId="urn:microsoft.com/office/officeart/2005/8/layout/lProcess2"/>
    <dgm:cxn modelId="{8E97203A-0840-4FAA-96E2-78B219CE6910}" srcId="{6233310A-DE8C-481F-BB18-3BCCCE4BBFF5}" destId="{E50D8E5C-EA19-427D-A7DC-5BFBB17780C3}" srcOrd="1" destOrd="0" parTransId="{AF0DEA2A-913D-4282-B476-922831AAB3F2}" sibTransId="{16485148-E761-4EE0-A5FF-01C7A21EFEBA}"/>
    <dgm:cxn modelId="{44B19E5F-D88E-457C-83BD-D899DF1D7BC3}" srcId="{869447F2-706E-4735-AB4C-E8DA5A32309B}" destId="{06794F7F-5417-446F-81F2-468E4E69CE19}" srcOrd="0" destOrd="0" parTransId="{AF209607-4A30-4392-ABB3-C4FE57E2C261}" sibTransId="{3EC50D05-AED3-4C8D-AD49-3D8D01EB2C30}"/>
    <dgm:cxn modelId="{29DF9647-0B6A-4EA9-8F0A-192F4B08DB9E}" type="presOf" srcId="{869447F2-706E-4735-AB4C-E8DA5A32309B}" destId="{1C7AE6A7-2232-4FA2-BD76-0EBC5E3857A6}" srcOrd="0" destOrd="0" presId="urn:microsoft.com/office/officeart/2005/8/layout/lProcess2"/>
    <dgm:cxn modelId="{D15CCB57-6F31-4475-BE90-8A20A681197F}" srcId="{E50D8E5C-EA19-427D-A7DC-5BFBB17780C3}" destId="{E14AEEB4-1557-42D1-87DB-1D31B46F2003}" srcOrd="0" destOrd="0" parTransId="{69A65101-44BB-4CD4-9C83-8188A1AB2946}" sibTransId="{639BA4AD-CDDE-4605-93C8-29F03E00582A}"/>
    <dgm:cxn modelId="{D4FA458C-7A30-4B33-AE0F-6D6819286EB3}" type="presOf" srcId="{06794F7F-5417-446F-81F2-468E4E69CE19}" destId="{6730CF5A-D1D8-4AB7-870B-60C7F5F5A5AD}" srcOrd="0" destOrd="0" presId="urn:microsoft.com/office/officeart/2005/8/layout/lProcess2"/>
    <dgm:cxn modelId="{A321958D-BDA0-4054-8DD7-7CA038665CD2}" srcId="{6233310A-DE8C-481F-BB18-3BCCCE4BBFF5}" destId="{869447F2-706E-4735-AB4C-E8DA5A32309B}" srcOrd="0" destOrd="0" parTransId="{6ABA30AA-9E88-4C11-B6D6-53CD6E3CC7F4}" sibTransId="{086C703D-2DE4-4679-B690-B6F75BBC44BF}"/>
    <dgm:cxn modelId="{64FA8791-10CE-443E-8FEA-0C739F925455}" srcId="{6233310A-DE8C-481F-BB18-3BCCCE4BBFF5}" destId="{4444F761-76AB-4CEB-8918-509DEB85A219}" srcOrd="2" destOrd="0" parTransId="{1F273793-DAD5-4D49-9716-1B13192C3E8D}" sibTransId="{AFBBF6B7-7118-4AAD-ACF1-B3AADC188F28}"/>
    <dgm:cxn modelId="{84E4FC97-1C81-4B45-9A07-F4A3F9EC8777}" type="presOf" srcId="{776ECE48-DE9E-4FFB-B5FF-E2510686F6C1}" destId="{F91D6BA8-4F38-4588-A021-6F659A2D8CF2}" srcOrd="0" destOrd="0" presId="urn:microsoft.com/office/officeart/2005/8/layout/lProcess2"/>
    <dgm:cxn modelId="{9F81A9A2-3701-44E8-A25F-ABAE1C85F3AE}" srcId="{4444F761-76AB-4CEB-8918-509DEB85A219}" destId="{1CF644C9-76E6-42A2-B4BB-A50E6C9374A5}" srcOrd="0" destOrd="0" parTransId="{9D67473E-26B7-4E4B-8785-A1B7FB7F7E1C}" sibTransId="{56AD9BE2-3C9B-4357-890C-E978AAE51808}"/>
    <dgm:cxn modelId="{E29A3BA4-5B91-42A0-B02D-296193AE4E7E}" type="presOf" srcId="{6233310A-DE8C-481F-BB18-3BCCCE4BBFF5}" destId="{C2258B5B-C32D-470D-B1D2-B15A69966B31}" srcOrd="0" destOrd="0" presId="urn:microsoft.com/office/officeart/2005/8/layout/lProcess2"/>
    <dgm:cxn modelId="{794A4DB8-C75B-4777-9604-0CE4314991C3}" type="presOf" srcId="{E14AEEB4-1557-42D1-87DB-1D31B46F2003}" destId="{81484CAB-D6F4-43B6-BBA8-962AE605706B}" srcOrd="0" destOrd="0" presId="urn:microsoft.com/office/officeart/2005/8/layout/lProcess2"/>
    <dgm:cxn modelId="{E5C952C7-B674-406B-8FBB-0915E07CFC3D}" srcId="{E50D8E5C-EA19-427D-A7DC-5BFBB17780C3}" destId="{776ECE48-DE9E-4FFB-B5FF-E2510686F6C1}" srcOrd="1" destOrd="0" parTransId="{162CBA58-DA46-4510-836C-583A0E2CB52A}" sibTransId="{44475C3E-DCAF-4332-8D27-2677DBEFEB0A}"/>
    <dgm:cxn modelId="{4B0E77D9-F0A4-4907-8FEB-99724BB66A6E}" srcId="{4444F761-76AB-4CEB-8918-509DEB85A219}" destId="{63D7F982-B54D-41A5-9880-6CB56BFB6B62}" srcOrd="1" destOrd="0" parTransId="{C5882518-C9D6-49CE-91D2-2B663F114FB6}" sibTransId="{D88850E2-A801-4807-9C5A-C21B7A75FD5D}"/>
    <dgm:cxn modelId="{93C165F4-BF81-41DC-93AD-F825D7E2F735}" type="presOf" srcId="{E50D8E5C-EA19-427D-A7DC-5BFBB17780C3}" destId="{D63FFE6C-9E1B-4A26-BDFA-D72A4A298CCD}" srcOrd="1" destOrd="0" presId="urn:microsoft.com/office/officeart/2005/8/layout/lProcess2"/>
    <dgm:cxn modelId="{FD0E9F3E-21BF-4ECB-9FC2-1BA592AB859A}" type="presParOf" srcId="{C2258B5B-C32D-470D-B1D2-B15A69966B31}" destId="{14BD7DDF-FCA3-473E-B770-46B232CCBE4D}" srcOrd="0" destOrd="0" presId="urn:microsoft.com/office/officeart/2005/8/layout/lProcess2"/>
    <dgm:cxn modelId="{F36733C6-4B23-4AF7-9DB8-251D45D642F6}" type="presParOf" srcId="{14BD7DDF-FCA3-473E-B770-46B232CCBE4D}" destId="{1C7AE6A7-2232-4FA2-BD76-0EBC5E3857A6}" srcOrd="0" destOrd="0" presId="urn:microsoft.com/office/officeart/2005/8/layout/lProcess2"/>
    <dgm:cxn modelId="{A435DFAD-C80E-445C-9F7C-9823822D49E4}" type="presParOf" srcId="{14BD7DDF-FCA3-473E-B770-46B232CCBE4D}" destId="{2903BF22-E9C2-42ED-A617-8138A423D0E1}" srcOrd="1" destOrd="0" presId="urn:microsoft.com/office/officeart/2005/8/layout/lProcess2"/>
    <dgm:cxn modelId="{D5591A91-0F76-4FCC-AFD7-0A060BC3AC50}" type="presParOf" srcId="{14BD7DDF-FCA3-473E-B770-46B232CCBE4D}" destId="{D7ADCB4E-D692-47E3-A696-FBEAFF887072}" srcOrd="2" destOrd="0" presId="urn:microsoft.com/office/officeart/2005/8/layout/lProcess2"/>
    <dgm:cxn modelId="{DAA3B7E0-1ED6-46A5-A9E0-D4CD599F9B79}" type="presParOf" srcId="{D7ADCB4E-D692-47E3-A696-FBEAFF887072}" destId="{E0F20790-AE44-4B5F-89BE-66DE07113BD4}" srcOrd="0" destOrd="0" presId="urn:microsoft.com/office/officeart/2005/8/layout/lProcess2"/>
    <dgm:cxn modelId="{90EDB4ED-6A81-4655-A500-CD4E59BF3082}" type="presParOf" srcId="{E0F20790-AE44-4B5F-89BE-66DE07113BD4}" destId="{6730CF5A-D1D8-4AB7-870B-60C7F5F5A5AD}" srcOrd="0" destOrd="0" presId="urn:microsoft.com/office/officeart/2005/8/layout/lProcess2"/>
    <dgm:cxn modelId="{94C18F9F-C811-4F31-BF27-14B231512814}" type="presParOf" srcId="{E0F20790-AE44-4B5F-89BE-66DE07113BD4}" destId="{AB3B2763-ECCC-492B-9AB8-C4FCECD56EFB}" srcOrd="1" destOrd="0" presId="urn:microsoft.com/office/officeart/2005/8/layout/lProcess2"/>
    <dgm:cxn modelId="{68C02E73-5020-441A-AC86-BE9B6AB318FC}" type="presParOf" srcId="{E0F20790-AE44-4B5F-89BE-66DE07113BD4}" destId="{6EF82FAD-14F7-49EA-8F4A-2153CA2E3E28}" srcOrd="2" destOrd="0" presId="urn:microsoft.com/office/officeart/2005/8/layout/lProcess2"/>
    <dgm:cxn modelId="{A47B5678-958D-4EA6-84E7-5B1844FF2FBC}" type="presParOf" srcId="{C2258B5B-C32D-470D-B1D2-B15A69966B31}" destId="{C5DE70E2-2323-481E-A967-2E70BBBE9943}" srcOrd="1" destOrd="0" presId="urn:microsoft.com/office/officeart/2005/8/layout/lProcess2"/>
    <dgm:cxn modelId="{BA7D0790-CEB7-4AF2-A5D2-9224A9DBDD09}" type="presParOf" srcId="{C2258B5B-C32D-470D-B1D2-B15A69966B31}" destId="{1D79A498-D4E0-4834-8803-3C2017D0B5CD}" srcOrd="2" destOrd="0" presId="urn:microsoft.com/office/officeart/2005/8/layout/lProcess2"/>
    <dgm:cxn modelId="{B2B90EED-7D5D-4575-85EE-F43911CC8737}" type="presParOf" srcId="{1D79A498-D4E0-4834-8803-3C2017D0B5CD}" destId="{B1606723-9B07-401E-AEF1-2DD1261F80A9}" srcOrd="0" destOrd="0" presId="urn:microsoft.com/office/officeart/2005/8/layout/lProcess2"/>
    <dgm:cxn modelId="{92CE7FD3-2116-419D-9E4C-DE50DAABC650}" type="presParOf" srcId="{1D79A498-D4E0-4834-8803-3C2017D0B5CD}" destId="{D63FFE6C-9E1B-4A26-BDFA-D72A4A298CCD}" srcOrd="1" destOrd="0" presId="urn:microsoft.com/office/officeart/2005/8/layout/lProcess2"/>
    <dgm:cxn modelId="{853BF0E8-214A-4219-9175-EA78BAE98E7E}" type="presParOf" srcId="{1D79A498-D4E0-4834-8803-3C2017D0B5CD}" destId="{95248720-4325-489E-A129-903167525F6B}" srcOrd="2" destOrd="0" presId="urn:microsoft.com/office/officeart/2005/8/layout/lProcess2"/>
    <dgm:cxn modelId="{130E8A6D-DD26-4715-AADF-15F19A8C704A}" type="presParOf" srcId="{95248720-4325-489E-A129-903167525F6B}" destId="{C509D2F1-6203-4457-985F-61F6521A186B}" srcOrd="0" destOrd="0" presId="urn:microsoft.com/office/officeart/2005/8/layout/lProcess2"/>
    <dgm:cxn modelId="{2244CF65-4421-4986-A976-29842855311B}" type="presParOf" srcId="{C509D2F1-6203-4457-985F-61F6521A186B}" destId="{81484CAB-D6F4-43B6-BBA8-962AE605706B}" srcOrd="0" destOrd="0" presId="urn:microsoft.com/office/officeart/2005/8/layout/lProcess2"/>
    <dgm:cxn modelId="{3B42FF02-0192-49FA-B13A-FB75E9E75E6E}" type="presParOf" srcId="{C509D2F1-6203-4457-985F-61F6521A186B}" destId="{B4A49766-1C98-4BC3-830B-647A68C64CC1}" srcOrd="1" destOrd="0" presId="urn:microsoft.com/office/officeart/2005/8/layout/lProcess2"/>
    <dgm:cxn modelId="{43248A10-9A05-42F5-AEE2-18C037E4759A}" type="presParOf" srcId="{C509D2F1-6203-4457-985F-61F6521A186B}" destId="{F91D6BA8-4F38-4588-A021-6F659A2D8CF2}" srcOrd="2" destOrd="0" presId="urn:microsoft.com/office/officeart/2005/8/layout/lProcess2"/>
    <dgm:cxn modelId="{7FA12E0D-0FD5-46AD-A34A-A4904B981900}" type="presParOf" srcId="{C2258B5B-C32D-470D-B1D2-B15A69966B31}" destId="{EAF5E051-7FA5-4F13-BE18-C3A77977919E}" srcOrd="3" destOrd="0" presId="urn:microsoft.com/office/officeart/2005/8/layout/lProcess2"/>
    <dgm:cxn modelId="{56EBF177-11B2-4C37-B90E-90AFCE9B424F}" type="presParOf" srcId="{C2258B5B-C32D-470D-B1D2-B15A69966B31}" destId="{49373523-AEF4-4CE4-9B37-607F19A62FC2}" srcOrd="4" destOrd="0" presId="urn:microsoft.com/office/officeart/2005/8/layout/lProcess2"/>
    <dgm:cxn modelId="{31F10200-C44F-4383-BFEF-62C26315BD47}" type="presParOf" srcId="{49373523-AEF4-4CE4-9B37-607F19A62FC2}" destId="{20DF089D-1A5E-426B-94F2-5799F6FDD1F9}" srcOrd="0" destOrd="0" presId="urn:microsoft.com/office/officeart/2005/8/layout/lProcess2"/>
    <dgm:cxn modelId="{F2BD7E5F-54F9-4C7C-8E54-8296B193244A}" type="presParOf" srcId="{49373523-AEF4-4CE4-9B37-607F19A62FC2}" destId="{ACCAFAA1-B52B-4D36-9D9C-FFB69D9DE388}" srcOrd="1" destOrd="0" presId="urn:microsoft.com/office/officeart/2005/8/layout/lProcess2"/>
    <dgm:cxn modelId="{0DE8A2E9-06CF-448E-BF58-F84F2733F5FE}" type="presParOf" srcId="{49373523-AEF4-4CE4-9B37-607F19A62FC2}" destId="{9C1ADF14-7FE2-4044-A281-6210B567CEF9}" srcOrd="2" destOrd="0" presId="urn:microsoft.com/office/officeart/2005/8/layout/lProcess2"/>
    <dgm:cxn modelId="{26119492-8B9F-4848-A03B-70A7B857E87C}" type="presParOf" srcId="{9C1ADF14-7FE2-4044-A281-6210B567CEF9}" destId="{999751AE-5FF4-4003-9C4D-420233D97EF5}" srcOrd="0" destOrd="0" presId="urn:microsoft.com/office/officeart/2005/8/layout/lProcess2"/>
    <dgm:cxn modelId="{FCE9D531-84E8-4B14-84EA-E9A49518BE1E}" type="presParOf" srcId="{999751AE-5FF4-4003-9C4D-420233D97EF5}" destId="{165131B2-0B7C-46A6-ABD0-B4BC079219DE}" srcOrd="0" destOrd="0" presId="urn:microsoft.com/office/officeart/2005/8/layout/lProcess2"/>
    <dgm:cxn modelId="{974FE93F-5C66-4EA7-91F8-E185DF3773A0}" type="presParOf" srcId="{999751AE-5FF4-4003-9C4D-420233D97EF5}" destId="{543C7B16-098C-4D91-98D1-F685DB7482E3}" srcOrd="1" destOrd="0" presId="urn:microsoft.com/office/officeart/2005/8/layout/lProcess2"/>
    <dgm:cxn modelId="{9ED590E5-E40F-4BF0-8BF4-CD6A54840636}" type="presParOf" srcId="{999751AE-5FF4-4003-9C4D-420233D97EF5}" destId="{0EAE739E-B2DF-4F10-93B8-32C954DA13E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233310A-DE8C-481F-BB18-3BCCCE4BBFF5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69447F2-706E-4735-AB4C-E8DA5A32309B}">
      <dgm:prSet phldrT="[Text]" phldr="0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>
              <a:latin typeface="Arial Black"/>
            </a:rPr>
            <a:t>Time</a:t>
          </a:r>
          <a:endParaRPr lang="en-US"/>
        </a:p>
      </dgm:t>
    </dgm:pt>
    <dgm:pt modelId="{6ABA30AA-9E88-4C11-B6D6-53CD6E3CC7F4}" type="parTrans" cxnId="{A321958D-BDA0-4054-8DD7-7CA038665CD2}">
      <dgm:prSet/>
      <dgm:spPr/>
      <dgm:t>
        <a:bodyPr/>
        <a:lstStyle/>
        <a:p>
          <a:endParaRPr lang="en-US"/>
        </a:p>
      </dgm:t>
    </dgm:pt>
    <dgm:pt modelId="{086C703D-2DE4-4679-B690-B6F75BBC44BF}" type="sibTrans" cxnId="{A321958D-BDA0-4054-8DD7-7CA038665CD2}">
      <dgm:prSet/>
      <dgm:spPr/>
      <dgm:t>
        <a:bodyPr/>
        <a:lstStyle/>
        <a:p>
          <a:endParaRPr lang="en-US"/>
        </a:p>
      </dgm:t>
    </dgm:pt>
    <dgm:pt modelId="{E50D8E5C-EA19-427D-A7DC-5BFBB17780C3}">
      <dgm:prSet phldrT="[Text]" phldr="0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>
              <a:latin typeface="Arial Black"/>
            </a:rPr>
            <a:t>Money</a:t>
          </a:r>
          <a:endParaRPr lang="en-US"/>
        </a:p>
      </dgm:t>
    </dgm:pt>
    <dgm:pt modelId="{AF0DEA2A-913D-4282-B476-922831AAB3F2}" type="parTrans" cxnId="{8E97203A-0840-4FAA-96E2-78B219CE6910}">
      <dgm:prSet/>
      <dgm:spPr/>
      <dgm:t>
        <a:bodyPr/>
        <a:lstStyle/>
        <a:p>
          <a:endParaRPr lang="en-US"/>
        </a:p>
      </dgm:t>
    </dgm:pt>
    <dgm:pt modelId="{16485148-E761-4EE0-A5FF-01C7A21EFEBA}" type="sibTrans" cxnId="{8E97203A-0840-4FAA-96E2-78B219CE6910}">
      <dgm:prSet/>
      <dgm:spPr/>
      <dgm:t>
        <a:bodyPr/>
        <a:lstStyle/>
        <a:p>
          <a:endParaRPr lang="en-US"/>
        </a:p>
      </dgm:t>
    </dgm:pt>
    <dgm:pt modelId="{4444F761-76AB-4CEB-8918-509DEB85A219}">
      <dgm:prSet phldrT="[Text]" phldr="0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/>
            </a:rPr>
            <a:t>Approval</a:t>
          </a:r>
          <a:endParaRPr lang="en-US"/>
        </a:p>
      </dgm:t>
    </dgm:pt>
    <dgm:pt modelId="{1F273793-DAD5-4D49-9716-1B13192C3E8D}" type="parTrans" cxnId="{64FA8791-10CE-443E-8FEA-0C739F925455}">
      <dgm:prSet/>
      <dgm:spPr/>
      <dgm:t>
        <a:bodyPr/>
        <a:lstStyle/>
        <a:p>
          <a:endParaRPr lang="en-US"/>
        </a:p>
      </dgm:t>
    </dgm:pt>
    <dgm:pt modelId="{AFBBF6B7-7118-4AAD-ACF1-B3AADC188F28}" type="sibTrans" cxnId="{64FA8791-10CE-443E-8FEA-0C739F925455}">
      <dgm:prSet/>
      <dgm:spPr/>
      <dgm:t>
        <a:bodyPr/>
        <a:lstStyle/>
        <a:p>
          <a:endParaRPr lang="en-US"/>
        </a:p>
      </dgm:t>
    </dgm:pt>
    <dgm:pt modelId="{C2258B5B-C32D-470D-B1D2-B15A69966B31}" type="pres">
      <dgm:prSet presAssocID="{6233310A-DE8C-481F-BB18-3BCCCE4BBFF5}" presName="theList" presStyleCnt="0">
        <dgm:presLayoutVars>
          <dgm:dir/>
          <dgm:animLvl val="lvl"/>
          <dgm:resizeHandles val="exact"/>
        </dgm:presLayoutVars>
      </dgm:prSet>
      <dgm:spPr/>
    </dgm:pt>
    <dgm:pt modelId="{14BD7DDF-FCA3-473E-B770-46B232CCBE4D}" type="pres">
      <dgm:prSet presAssocID="{869447F2-706E-4735-AB4C-E8DA5A32309B}" presName="compNode" presStyleCnt="0"/>
      <dgm:spPr/>
    </dgm:pt>
    <dgm:pt modelId="{1C7AE6A7-2232-4FA2-BD76-0EBC5E3857A6}" type="pres">
      <dgm:prSet presAssocID="{869447F2-706E-4735-AB4C-E8DA5A32309B}" presName="aNode" presStyleLbl="bgShp" presStyleIdx="0" presStyleCnt="3"/>
      <dgm:spPr/>
    </dgm:pt>
    <dgm:pt modelId="{2903BF22-E9C2-42ED-A617-8138A423D0E1}" type="pres">
      <dgm:prSet presAssocID="{869447F2-706E-4735-AB4C-E8DA5A32309B}" presName="textNode" presStyleLbl="bgShp" presStyleIdx="0" presStyleCnt="3"/>
      <dgm:spPr/>
    </dgm:pt>
    <dgm:pt modelId="{D7ADCB4E-D692-47E3-A696-FBEAFF887072}" type="pres">
      <dgm:prSet presAssocID="{869447F2-706E-4735-AB4C-E8DA5A32309B}" presName="compChildNode" presStyleCnt="0"/>
      <dgm:spPr/>
    </dgm:pt>
    <dgm:pt modelId="{E0F20790-AE44-4B5F-89BE-66DE07113BD4}" type="pres">
      <dgm:prSet presAssocID="{869447F2-706E-4735-AB4C-E8DA5A32309B}" presName="theInnerList" presStyleCnt="0"/>
      <dgm:spPr/>
    </dgm:pt>
    <dgm:pt modelId="{C5DE70E2-2323-481E-A967-2E70BBBE9943}" type="pres">
      <dgm:prSet presAssocID="{869447F2-706E-4735-AB4C-E8DA5A32309B}" presName="aSpace" presStyleCnt="0"/>
      <dgm:spPr/>
    </dgm:pt>
    <dgm:pt modelId="{1D79A498-D4E0-4834-8803-3C2017D0B5CD}" type="pres">
      <dgm:prSet presAssocID="{E50D8E5C-EA19-427D-A7DC-5BFBB17780C3}" presName="compNode" presStyleCnt="0"/>
      <dgm:spPr/>
    </dgm:pt>
    <dgm:pt modelId="{B1606723-9B07-401E-AEF1-2DD1261F80A9}" type="pres">
      <dgm:prSet presAssocID="{E50D8E5C-EA19-427D-A7DC-5BFBB17780C3}" presName="aNode" presStyleLbl="bgShp" presStyleIdx="1" presStyleCnt="3"/>
      <dgm:spPr/>
    </dgm:pt>
    <dgm:pt modelId="{D63FFE6C-9E1B-4A26-BDFA-D72A4A298CCD}" type="pres">
      <dgm:prSet presAssocID="{E50D8E5C-EA19-427D-A7DC-5BFBB17780C3}" presName="textNode" presStyleLbl="bgShp" presStyleIdx="1" presStyleCnt="3"/>
      <dgm:spPr/>
    </dgm:pt>
    <dgm:pt modelId="{95248720-4325-489E-A129-903167525F6B}" type="pres">
      <dgm:prSet presAssocID="{E50D8E5C-EA19-427D-A7DC-5BFBB17780C3}" presName="compChildNode" presStyleCnt="0"/>
      <dgm:spPr/>
    </dgm:pt>
    <dgm:pt modelId="{C509D2F1-6203-4457-985F-61F6521A186B}" type="pres">
      <dgm:prSet presAssocID="{E50D8E5C-EA19-427D-A7DC-5BFBB17780C3}" presName="theInnerList" presStyleCnt="0"/>
      <dgm:spPr/>
    </dgm:pt>
    <dgm:pt modelId="{7A5EFECD-82D2-4B03-9B12-C01F5B0F2C41}" type="pres">
      <dgm:prSet presAssocID="{E50D8E5C-EA19-427D-A7DC-5BFBB17780C3}" presName="aSpace" presStyleCnt="0"/>
      <dgm:spPr/>
    </dgm:pt>
    <dgm:pt modelId="{4204AF64-BAAF-418D-9CFF-ACA922649CE2}" type="pres">
      <dgm:prSet presAssocID="{4444F761-76AB-4CEB-8918-509DEB85A219}" presName="compNode" presStyleCnt="0"/>
      <dgm:spPr/>
    </dgm:pt>
    <dgm:pt modelId="{DB0946D4-41F7-47AF-91D7-DF81794356C1}" type="pres">
      <dgm:prSet presAssocID="{4444F761-76AB-4CEB-8918-509DEB85A219}" presName="aNode" presStyleLbl="bgShp" presStyleIdx="2" presStyleCnt="3"/>
      <dgm:spPr/>
    </dgm:pt>
    <dgm:pt modelId="{EE0D2B59-E675-4A08-8ADD-C33F356924BD}" type="pres">
      <dgm:prSet presAssocID="{4444F761-76AB-4CEB-8918-509DEB85A219}" presName="textNode" presStyleLbl="bgShp" presStyleIdx="2" presStyleCnt="3"/>
      <dgm:spPr/>
    </dgm:pt>
    <dgm:pt modelId="{227A4E30-D168-4BB5-8ABC-33772DF48AE9}" type="pres">
      <dgm:prSet presAssocID="{4444F761-76AB-4CEB-8918-509DEB85A219}" presName="compChildNode" presStyleCnt="0"/>
      <dgm:spPr/>
    </dgm:pt>
    <dgm:pt modelId="{FBA932C2-CB0E-43A3-B9A9-15DC236C4847}" type="pres">
      <dgm:prSet presAssocID="{4444F761-76AB-4CEB-8918-509DEB85A219}" presName="theInnerList" presStyleCnt="0"/>
      <dgm:spPr/>
    </dgm:pt>
  </dgm:ptLst>
  <dgm:cxnLst>
    <dgm:cxn modelId="{69261C27-43C5-4B70-B555-FF7552508BAE}" type="presOf" srcId="{4444F761-76AB-4CEB-8918-509DEB85A219}" destId="{EE0D2B59-E675-4A08-8ADD-C33F356924BD}" srcOrd="1" destOrd="0" presId="urn:microsoft.com/office/officeart/2005/8/layout/lProcess2"/>
    <dgm:cxn modelId="{8E97203A-0840-4FAA-96E2-78B219CE6910}" srcId="{6233310A-DE8C-481F-BB18-3BCCCE4BBFF5}" destId="{E50D8E5C-EA19-427D-A7DC-5BFBB17780C3}" srcOrd="1" destOrd="0" parTransId="{AF0DEA2A-913D-4282-B476-922831AAB3F2}" sibTransId="{16485148-E761-4EE0-A5FF-01C7A21EFEBA}"/>
    <dgm:cxn modelId="{A321958D-BDA0-4054-8DD7-7CA038665CD2}" srcId="{6233310A-DE8C-481F-BB18-3BCCCE4BBFF5}" destId="{869447F2-706E-4735-AB4C-E8DA5A32309B}" srcOrd="0" destOrd="0" parTransId="{6ABA30AA-9E88-4C11-B6D6-53CD6E3CC7F4}" sibTransId="{086C703D-2DE4-4679-B690-B6F75BBC44BF}"/>
    <dgm:cxn modelId="{64FA8791-10CE-443E-8FEA-0C739F925455}" srcId="{6233310A-DE8C-481F-BB18-3BCCCE4BBFF5}" destId="{4444F761-76AB-4CEB-8918-509DEB85A219}" srcOrd="2" destOrd="0" parTransId="{1F273793-DAD5-4D49-9716-1B13192C3E8D}" sibTransId="{AFBBF6B7-7118-4AAD-ACF1-B3AADC188F28}"/>
    <dgm:cxn modelId="{E29A3BA4-5B91-42A0-B02D-296193AE4E7E}" type="presOf" srcId="{6233310A-DE8C-481F-BB18-3BCCCE4BBFF5}" destId="{C2258B5B-C32D-470D-B1D2-B15A69966B31}" srcOrd="0" destOrd="0" presId="urn:microsoft.com/office/officeart/2005/8/layout/lProcess2"/>
    <dgm:cxn modelId="{C55348AB-88B4-427A-9BA2-55B830600C9F}" type="presOf" srcId="{4444F761-76AB-4CEB-8918-509DEB85A219}" destId="{DB0946D4-41F7-47AF-91D7-DF81794356C1}" srcOrd="0" destOrd="0" presId="urn:microsoft.com/office/officeart/2005/8/layout/lProcess2"/>
    <dgm:cxn modelId="{8655ACB0-F16A-47AA-9488-4A99F2766209}" type="presOf" srcId="{E50D8E5C-EA19-427D-A7DC-5BFBB17780C3}" destId="{B1606723-9B07-401E-AEF1-2DD1261F80A9}" srcOrd="0" destOrd="0" presId="urn:microsoft.com/office/officeart/2005/8/layout/lProcess2"/>
    <dgm:cxn modelId="{02C5FBD7-62EA-4CFB-8861-9001C33EED66}" type="presOf" srcId="{869447F2-706E-4735-AB4C-E8DA5A32309B}" destId="{2903BF22-E9C2-42ED-A617-8138A423D0E1}" srcOrd="1" destOrd="0" presId="urn:microsoft.com/office/officeart/2005/8/layout/lProcess2"/>
    <dgm:cxn modelId="{507D40E3-F26A-440C-8095-A08ED96AA88F}" type="presOf" srcId="{E50D8E5C-EA19-427D-A7DC-5BFBB17780C3}" destId="{D63FFE6C-9E1B-4A26-BDFA-D72A4A298CCD}" srcOrd="1" destOrd="0" presId="urn:microsoft.com/office/officeart/2005/8/layout/lProcess2"/>
    <dgm:cxn modelId="{CD9C86F6-A26D-4876-897C-C8DC3BC31BFF}" type="presOf" srcId="{869447F2-706E-4735-AB4C-E8DA5A32309B}" destId="{1C7AE6A7-2232-4FA2-BD76-0EBC5E3857A6}" srcOrd="0" destOrd="0" presId="urn:microsoft.com/office/officeart/2005/8/layout/lProcess2"/>
    <dgm:cxn modelId="{02547E25-D1A3-4CFB-A7BA-82C8BE4FF214}" type="presParOf" srcId="{C2258B5B-C32D-470D-B1D2-B15A69966B31}" destId="{14BD7DDF-FCA3-473E-B770-46B232CCBE4D}" srcOrd="0" destOrd="0" presId="urn:microsoft.com/office/officeart/2005/8/layout/lProcess2"/>
    <dgm:cxn modelId="{F0D67E7B-4683-42DF-86CB-B1EAE5B0F656}" type="presParOf" srcId="{14BD7DDF-FCA3-473E-B770-46B232CCBE4D}" destId="{1C7AE6A7-2232-4FA2-BD76-0EBC5E3857A6}" srcOrd="0" destOrd="0" presId="urn:microsoft.com/office/officeart/2005/8/layout/lProcess2"/>
    <dgm:cxn modelId="{EF11AC39-5C00-40E6-9F0E-9D7E72BA6286}" type="presParOf" srcId="{14BD7DDF-FCA3-473E-B770-46B232CCBE4D}" destId="{2903BF22-E9C2-42ED-A617-8138A423D0E1}" srcOrd="1" destOrd="0" presId="urn:microsoft.com/office/officeart/2005/8/layout/lProcess2"/>
    <dgm:cxn modelId="{19C89CF3-5E5C-4763-B4DC-2E1B726B62CC}" type="presParOf" srcId="{14BD7DDF-FCA3-473E-B770-46B232CCBE4D}" destId="{D7ADCB4E-D692-47E3-A696-FBEAFF887072}" srcOrd="2" destOrd="0" presId="urn:microsoft.com/office/officeart/2005/8/layout/lProcess2"/>
    <dgm:cxn modelId="{B55700E4-B4A5-4987-907D-DE2D9C4A4051}" type="presParOf" srcId="{D7ADCB4E-D692-47E3-A696-FBEAFF887072}" destId="{E0F20790-AE44-4B5F-89BE-66DE07113BD4}" srcOrd="0" destOrd="0" presId="urn:microsoft.com/office/officeart/2005/8/layout/lProcess2"/>
    <dgm:cxn modelId="{C4E31459-C841-4909-8764-D801ABA7E698}" type="presParOf" srcId="{C2258B5B-C32D-470D-B1D2-B15A69966B31}" destId="{C5DE70E2-2323-481E-A967-2E70BBBE9943}" srcOrd="1" destOrd="0" presId="urn:microsoft.com/office/officeart/2005/8/layout/lProcess2"/>
    <dgm:cxn modelId="{DA86035C-B3BB-42EE-8576-AF8272DAD321}" type="presParOf" srcId="{C2258B5B-C32D-470D-B1D2-B15A69966B31}" destId="{1D79A498-D4E0-4834-8803-3C2017D0B5CD}" srcOrd="2" destOrd="0" presId="urn:microsoft.com/office/officeart/2005/8/layout/lProcess2"/>
    <dgm:cxn modelId="{556530FC-7676-4070-9412-64540AF54A45}" type="presParOf" srcId="{1D79A498-D4E0-4834-8803-3C2017D0B5CD}" destId="{B1606723-9B07-401E-AEF1-2DD1261F80A9}" srcOrd="0" destOrd="0" presId="urn:microsoft.com/office/officeart/2005/8/layout/lProcess2"/>
    <dgm:cxn modelId="{B2899293-6BF0-4D2D-9DF1-5098D977A5E6}" type="presParOf" srcId="{1D79A498-D4E0-4834-8803-3C2017D0B5CD}" destId="{D63FFE6C-9E1B-4A26-BDFA-D72A4A298CCD}" srcOrd="1" destOrd="0" presId="urn:microsoft.com/office/officeart/2005/8/layout/lProcess2"/>
    <dgm:cxn modelId="{AD1DBFFE-0BB3-411B-B012-A5C5BFA1A48C}" type="presParOf" srcId="{1D79A498-D4E0-4834-8803-3C2017D0B5CD}" destId="{95248720-4325-489E-A129-903167525F6B}" srcOrd="2" destOrd="0" presId="urn:microsoft.com/office/officeart/2005/8/layout/lProcess2"/>
    <dgm:cxn modelId="{70568755-6302-4BED-A08C-D768AFE5027D}" type="presParOf" srcId="{95248720-4325-489E-A129-903167525F6B}" destId="{C509D2F1-6203-4457-985F-61F6521A186B}" srcOrd="0" destOrd="0" presId="urn:microsoft.com/office/officeart/2005/8/layout/lProcess2"/>
    <dgm:cxn modelId="{E8DA2536-0C55-4A52-9B47-8061B98E9D22}" type="presParOf" srcId="{C2258B5B-C32D-470D-B1D2-B15A69966B31}" destId="{7A5EFECD-82D2-4B03-9B12-C01F5B0F2C41}" srcOrd="3" destOrd="0" presId="urn:microsoft.com/office/officeart/2005/8/layout/lProcess2"/>
    <dgm:cxn modelId="{A0150001-FB9D-4A54-975E-C5B04C0938EF}" type="presParOf" srcId="{C2258B5B-C32D-470D-B1D2-B15A69966B31}" destId="{4204AF64-BAAF-418D-9CFF-ACA922649CE2}" srcOrd="4" destOrd="0" presId="urn:microsoft.com/office/officeart/2005/8/layout/lProcess2"/>
    <dgm:cxn modelId="{066ACA87-CAC1-4279-BD19-042B3E95B645}" type="presParOf" srcId="{4204AF64-BAAF-418D-9CFF-ACA922649CE2}" destId="{DB0946D4-41F7-47AF-91D7-DF81794356C1}" srcOrd="0" destOrd="0" presId="urn:microsoft.com/office/officeart/2005/8/layout/lProcess2"/>
    <dgm:cxn modelId="{CA90F05D-7CBF-4AA2-9D34-5E67D5108545}" type="presParOf" srcId="{4204AF64-BAAF-418D-9CFF-ACA922649CE2}" destId="{EE0D2B59-E675-4A08-8ADD-C33F356924BD}" srcOrd="1" destOrd="0" presId="urn:microsoft.com/office/officeart/2005/8/layout/lProcess2"/>
    <dgm:cxn modelId="{97F5668C-284E-43FB-AEA8-EA2F7EC076FA}" type="presParOf" srcId="{4204AF64-BAAF-418D-9CFF-ACA922649CE2}" destId="{227A4E30-D168-4BB5-8ABC-33772DF48AE9}" srcOrd="2" destOrd="0" presId="urn:microsoft.com/office/officeart/2005/8/layout/lProcess2"/>
    <dgm:cxn modelId="{D2A7A071-9684-4C20-8534-BDA1432A7133}" type="presParOf" srcId="{227A4E30-D168-4BB5-8ABC-33772DF48AE9}" destId="{FBA932C2-CB0E-43A3-B9A9-15DC236C484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233310A-DE8C-481F-BB18-3BCCCE4BBFF5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69447F2-706E-4735-AB4C-E8DA5A32309B}">
      <dgm:prSet phldrT="[Text]" phldr="0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 dirty="0">
              <a:latin typeface="Arial Black"/>
            </a:rPr>
            <a:t>Plan      A, B, C</a:t>
          </a:r>
          <a:endParaRPr lang="en-US" dirty="0"/>
        </a:p>
      </dgm:t>
    </dgm:pt>
    <dgm:pt modelId="{6ABA30AA-9E88-4C11-B6D6-53CD6E3CC7F4}" type="parTrans" cxnId="{A321958D-BDA0-4054-8DD7-7CA038665CD2}">
      <dgm:prSet/>
      <dgm:spPr/>
      <dgm:t>
        <a:bodyPr/>
        <a:lstStyle/>
        <a:p>
          <a:endParaRPr lang="en-US"/>
        </a:p>
      </dgm:t>
    </dgm:pt>
    <dgm:pt modelId="{086C703D-2DE4-4679-B690-B6F75BBC44BF}" type="sibTrans" cxnId="{A321958D-BDA0-4054-8DD7-7CA038665CD2}">
      <dgm:prSet/>
      <dgm:spPr/>
      <dgm:t>
        <a:bodyPr/>
        <a:lstStyle/>
        <a:p>
          <a:endParaRPr lang="en-US"/>
        </a:p>
      </dgm:t>
    </dgm:pt>
    <dgm:pt modelId="{E50D8E5C-EA19-427D-A7DC-5BFBB17780C3}">
      <dgm:prSet phldrT="[Text]" phldr="0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 dirty="0">
              <a:latin typeface="Arial Black"/>
            </a:rPr>
            <a:t>Sponsor Needs</a:t>
          </a:r>
          <a:endParaRPr lang="en-US" dirty="0"/>
        </a:p>
      </dgm:t>
    </dgm:pt>
    <dgm:pt modelId="{AF0DEA2A-913D-4282-B476-922831AAB3F2}" type="parTrans" cxnId="{8E97203A-0840-4FAA-96E2-78B219CE6910}">
      <dgm:prSet/>
      <dgm:spPr/>
      <dgm:t>
        <a:bodyPr/>
        <a:lstStyle/>
        <a:p>
          <a:endParaRPr lang="en-US"/>
        </a:p>
      </dgm:t>
    </dgm:pt>
    <dgm:pt modelId="{16485148-E761-4EE0-A5FF-01C7A21EFEBA}" type="sibTrans" cxnId="{8E97203A-0840-4FAA-96E2-78B219CE6910}">
      <dgm:prSet/>
      <dgm:spPr/>
      <dgm:t>
        <a:bodyPr/>
        <a:lstStyle/>
        <a:p>
          <a:endParaRPr lang="en-US"/>
        </a:p>
      </dgm:t>
    </dgm:pt>
    <dgm:pt modelId="{4444F761-76AB-4CEB-8918-509DEB85A219}">
      <dgm:prSet phldrT="[Text]" phldr="0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/>
            </a:rPr>
            <a:t>Setbacks</a:t>
          </a:r>
          <a:endParaRPr lang="en-US"/>
        </a:p>
      </dgm:t>
    </dgm:pt>
    <dgm:pt modelId="{1F273793-DAD5-4D49-9716-1B13192C3E8D}" type="parTrans" cxnId="{64FA8791-10CE-443E-8FEA-0C739F925455}">
      <dgm:prSet/>
      <dgm:spPr/>
      <dgm:t>
        <a:bodyPr/>
        <a:lstStyle/>
        <a:p>
          <a:endParaRPr lang="en-US"/>
        </a:p>
      </dgm:t>
    </dgm:pt>
    <dgm:pt modelId="{AFBBF6B7-7118-4AAD-ACF1-B3AADC188F28}" type="sibTrans" cxnId="{64FA8791-10CE-443E-8FEA-0C739F925455}">
      <dgm:prSet/>
      <dgm:spPr/>
      <dgm:t>
        <a:bodyPr/>
        <a:lstStyle/>
        <a:p>
          <a:endParaRPr lang="en-US"/>
        </a:p>
      </dgm:t>
    </dgm:pt>
    <dgm:pt modelId="{C2258B5B-C32D-470D-B1D2-B15A69966B31}" type="pres">
      <dgm:prSet presAssocID="{6233310A-DE8C-481F-BB18-3BCCCE4BBFF5}" presName="theList" presStyleCnt="0">
        <dgm:presLayoutVars>
          <dgm:dir/>
          <dgm:animLvl val="lvl"/>
          <dgm:resizeHandles val="exact"/>
        </dgm:presLayoutVars>
      </dgm:prSet>
      <dgm:spPr/>
    </dgm:pt>
    <dgm:pt modelId="{14BD7DDF-FCA3-473E-B770-46B232CCBE4D}" type="pres">
      <dgm:prSet presAssocID="{869447F2-706E-4735-AB4C-E8DA5A32309B}" presName="compNode" presStyleCnt="0"/>
      <dgm:spPr/>
    </dgm:pt>
    <dgm:pt modelId="{1C7AE6A7-2232-4FA2-BD76-0EBC5E3857A6}" type="pres">
      <dgm:prSet presAssocID="{869447F2-706E-4735-AB4C-E8DA5A32309B}" presName="aNode" presStyleLbl="bgShp" presStyleIdx="0" presStyleCnt="3"/>
      <dgm:spPr/>
    </dgm:pt>
    <dgm:pt modelId="{2903BF22-E9C2-42ED-A617-8138A423D0E1}" type="pres">
      <dgm:prSet presAssocID="{869447F2-706E-4735-AB4C-E8DA5A32309B}" presName="textNode" presStyleLbl="bgShp" presStyleIdx="0" presStyleCnt="3"/>
      <dgm:spPr/>
    </dgm:pt>
    <dgm:pt modelId="{D7ADCB4E-D692-47E3-A696-FBEAFF887072}" type="pres">
      <dgm:prSet presAssocID="{869447F2-706E-4735-AB4C-E8DA5A32309B}" presName="compChildNode" presStyleCnt="0"/>
      <dgm:spPr/>
    </dgm:pt>
    <dgm:pt modelId="{E0F20790-AE44-4B5F-89BE-66DE07113BD4}" type="pres">
      <dgm:prSet presAssocID="{869447F2-706E-4735-AB4C-E8DA5A32309B}" presName="theInnerList" presStyleCnt="0"/>
      <dgm:spPr/>
    </dgm:pt>
    <dgm:pt modelId="{C5DE70E2-2323-481E-A967-2E70BBBE9943}" type="pres">
      <dgm:prSet presAssocID="{869447F2-706E-4735-AB4C-E8DA5A32309B}" presName="aSpace" presStyleCnt="0"/>
      <dgm:spPr/>
    </dgm:pt>
    <dgm:pt modelId="{1D79A498-D4E0-4834-8803-3C2017D0B5CD}" type="pres">
      <dgm:prSet presAssocID="{E50D8E5C-EA19-427D-A7DC-5BFBB17780C3}" presName="compNode" presStyleCnt="0"/>
      <dgm:spPr/>
    </dgm:pt>
    <dgm:pt modelId="{B1606723-9B07-401E-AEF1-2DD1261F80A9}" type="pres">
      <dgm:prSet presAssocID="{E50D8E5C-EA19-427D-A7DC-5BFBB17780C3}" presName="aNode" presStyleLbl="bgShp" presStyleIdx="1" presStyleCnt="3"/>
      <dgm:spPr/>
    </dgm:pt>
    <dgm:pt modelId="{D63FFE6C-9E1B-4A26-BDFA-D72A4A298CCD}" type="pres">
      <dgm:prSet presAssocID="{E50D8E5C-EA19-427D-A7DC-5BFBB17780C3}" presName="textNode" presStyleLbl="bgShp" presStyleIdx="1" presStyleCnt="3"/>
      <dgm:spPr/>
    </dgm:pt>
    <dgm:pt modelId="{95248720-4325-489E-A129-903167525F6B}" type="pres">
      <dgm:prSet presAssocID="{E50D8E5C-EA19-427D-A7DC-5BFBB17780C3}" presName="compChildNode" presStyleCnt="0"/>
      <dgm:spPr/>
    </dgm:pt>
    <dgm:pt modelId="{C509D2F1-6203-4457-985F-61F6521A186B}" type="pres">
      <dgm:prSet presAssocID="{E50D8E5C-EA19-427D-A7DC-5BFBB17780C3}" presName="theInnerList" presStyleCnt="0"/>
      <dgm:spPr/>
    </dgm:pt>
    <dgm:pt modelId="{7A5EFECD-82D2-4B03-9B12-C01F5B0F2C41}" type="pres">
      <dgm:prSet presAssocID="{E50D8E5C-EA19-427D-A7DC-5BFBB17780C3}" presName="aSpace" presStyleCnt="0"/>
      <dgm:spPr/>
    </dgm:pt>
    <dgm:pt modelId="{4204AF64-BAAF-418D-9CFF-ACA922649CE2}" type="pres">
      <dgm:prSet presAssocID="{4444F761-76AB-4CEB-8918-509DEB85A219}" presName="compNode" presStyleCnt="0"/>
      <dgm:spPr/>
    </dgm:pt>
    <dgm:pt modelId="{DB0946D4-41F7-47AF-91D7-DF81794356C1}" type="pres">
      <dgm:prSet presAssocID="{4444F761-76AB-4CEB-8918-509DEB85A219}" presName="aNode" presStyleLbl="bgShp" presStyleIdx="2" presStyleCnt="3"/>
      <dgm:spPr/>
    </dgm:pt>
    <dgm:pt modelId="{EE0D2B59-E675-4A08-8ADD-C33F356924BD}" type="pres">
      <dgm:prSet presAssocID="{4444F761-76AB-4CEB-8918-509DEB85A219}" presName="textNode" presStyleLbl="bgShp" presStyleIdx="2" presStyleCnt="3"/>
      <dgm:spPr/>
    </dgm:pt>
    <dgm:pt modelId="{227A4E30-D168-4BB5-8ABC-33772DF48AE9}" type="pres">
      <dgm:prSet presAssocID="{4444F761-76AB-4CEB-8918-509DEB85A219}" presName="compChildNode" presStyleCnt="0"/>
      <dgm:spPr/>
    </dgm:pt>
    <dgm:pt modelId="{FBA932C2-CB0E-43A3-B9A9-15DC236C4847}" type="pres">
      <dgm:prSet presAssocID="{4444F761-76AB-4CEB-8918-509DEB85A219}" presName="theInnerList" presStyleCnt="0"/>
      <dgm:spPr/>
    </dgm:pt>
  </dgm:ptLst>
  <dgm:cxnLst>
    <dgm:cxn modelId="{69261C27-43C5-4B70-B555-FF7552508BAE}" type="presOf" srcId="{4444F761-76AB-4CEB-8918-509DEB85A219}" destId="{EE0D2B59-E675-4A08-8ADD-C33F356924BD}" srcOrd="1" destOrd="0" presId="urn:microsoft.com/office/officeart/2005/8/layout/lProcess2"/>
    <dgm:cxn modelId="{8E97203A-0840-4FAA-96E2-78B219CE6910}" srcId="{6233310A-DE8C-481F-BB18-3BCCCE4BBFF5}" destId="{E50D8E5C-EA19-427D-A7DC-5BFBB17780C3}" srcOrd="1" destOrd="0" parTransId="{AF0DEA2A-913D-4282-B476-922831AAB3F2}" sibTransId="{16485148-E761-4EE0-A5FF-01C7A21EFEBA}"/>
    <dgm:cxn modelId="{A321958D-BDA0-4054-8DD7-7CA038665CD2}" srcId="{6233310A-DE8C-481F-BB18-3BCCCE4BBFF5}" destId="{869447F2-706E-4735-AB4C-E8DA5A32309B}" srcOrd="0" destOrd="0" parTransId="{6ABA30AA-9E88-4C11-B6D6-53CD6E3CC7F4}" sibTransId="{086C703D-2DE4-4679-B690-B6F75BBC44BF}"/>
    <dgm:cxn modelId="{64FA8791-10CE-443E-8FEA-0C739F925455}" srcId="{6233310A-DE8C-481F-BB18-3BCCCE4BBFF5}" destId="{4444F761-76AB-4CEB-8918-509DEB85A219}" srcOrd="2" destOrd="0" parTransId="{1F273793-DAD5-4D49-9716-1B13192C3E8D}" sibTransId="{AFBBF6B7-7118-4AAD-ACF1-B3AADC188F28}"/>
    <dgm:cxn modelId="{E29A3BA4-5B91-42A0-B02D-296193AE4E7E}" type="presOf" srcId="{6233310A-DE8C-481F-BB18-3BCCCE4BBFF5}" destId="{C2258B5B-C32D-470D-B1D2-B15A69966B31}" srcOrd="0" destOrd="0" presId="urn:microsoft.com/office/officeart/2005/8/layout/lProcess2"/>
    <dgm:cxn modelId="{C55348AB-88B4-427A-9BA2-55B830600C9F}" type="presOf" srcId="{4444F761-76AB-4CEB-8918-509DEB85A219}" destId="{DB0946D4-41F7-47AF-91D7-DF81794356C1}" srcOrd="0" destOrd="0" presId="urn:microsoft.com/office/officeart/2005/8/layout/lProcess2"/>
    <dgm:cxn modelId="{8655ACB0-F16A-47AA-9488-4A99F2766209}" type="presOf" srcId="{E50D8E5C-EA19-427D-A7DC-5BFBB17780C3}" destId="{B1606723-9B07-401E-AEF1-2DD1261F80A9}" srcOrd="0" destOrd="0" presId="urn:microsoft.com/office/officeart/2005/8/layout/lProcess2"/>
    <dgm:cxn modelId="{02C5FBD7-62EA-4CFB-8861-9001C33EED66}" type="presOf" srcId="{869447F2-706E-4735-AB4C-E8DA5A32309B}" destId="{2903BF22-E9C2-42ED-A617-8138A423D0E1}" srcOrd="1" destOrd="0" presId="urn:microsoft.com/office/officeart/2005/8/layout/lProcess2"/>
    <dgm:cxn modelId="{507D40E3-F26A-440C-8095-A08ED96AA88F}" type="presOf" srcId="{E50D8E5C-EA19-427D-A7DC-5BFBB17780C3}" destId="{D63FFE6C-9E1B-4A26-BDFA-D72A4A298CCD}" srcOrd="1" destOrd="0" presId="urn:microsoft.com/office/officeart/2005/8/layout/lProcess2"/>
    <dgm:cxn modelId="{CD9C86F6-A26D-4876-897C-C8DC3BC31BFF}" type="presOf" srcId="{869447F2-706E-4735-AB4C-E8DA5A32309B}" destId="{1C7AE6A7-2232-4FA2-BD76-0EBC5E3857A6}" srcOrd="0" destOrd="0" presId="urn:microsoft.com/office/officeart/2005/8/layout/lProcess2"/>
    <dgm:cxn modelId="{02547E25-D1A3-4CFB-A7BA-82C8BE4FF214}" type="presParOf" srcId="{C2258B5B-C32D-470D-B1D2-B15A69966B31}" destId="{14BD7DDF-FCA3-473E-B770-46B232CCBE4D}" srcOrd="0" destOrd="0" presId="urn:microsoft.com/office/officeart/2005/8/layout/lProcess2"/>
    <dgm:cxn modelId="{F0D67E7B-4683-42DF-86CB-B1EAE5B0F656}" type="presParOf" srcId="{14BD7DDF-FCA3-473E-B770-46B232CCBE4D}" destId="{1C7AE6A7-2232-4FA2-BD76-0EBC5E3857A6}" srcOrd="0" destOrd="0" presId="urn:microsoft.com/office/officeart/2005/8/layout/lProcess2"/>
    <dgm:cxn modelId="{EF11AC39-5C00-40E6-9F0E-9D7E72BA6286}" type="presParOf" srcId="{14BD7DDF-FCA3-473E-B770-46B232CCBE4D}" destId="{2903BF22-E9C2-42ED-A617-8138A423D0E1}" srcOrd="1" destOrd="0" presId="urn:microsoft.com/office/officeart/2005/8/layout/lProcess2"/>
    <dgm:cxn modelId="{19C89CF3-5E5C-4763-B4DC-2E1B726B62CC}" type="presParOf" srcId="{14BD7DDF-FCA3-473E-B770-46B232CCBE4D}" destId="{D7ADCB4E-D692-47E3-A696-FBEAFF887072}" srcOrd="2" destOrd="0" presId="urn:microsoft.com/office/officeart/2005/8/layout/lProcess2"/>
    <dgm:cxn modelId="{B55700E4-B4A5-4987-907D-DE2D9C4A4051}" type="presParOf" srcId="{D7ADCB4E-D692-47E3-A696-FBEAFF887072}" destId="{E0F20790-AE44-4B5F-89BE-66DE07113BD4}" srcOrd="0" destOrd="0" presId="urn:microsoft.com/office/officeart/2005/8/layout/lProcess2"/>
    <dgm:cxn modelId="{C4E31459-C841-4909-8764-D801ABA7E698}" type="presParOf" srcId="{C2258B5B-C32D-470D-B1D2-B15A69966B31}" destId="{C5DE70E2-2323-481E-A967-2E70BBBE9943}" srcOrd="1" destOrd="0" presId="urn:microsoft.com/office/officeart/2005/8/layout/lProcess2"/>
    <dgm:cxn modelId="{DA86035C-B3BB-42EE-8576-AF8272DAD321}" type="presParOf" srcId="{C2258B5B-C32D-470D-B1D2-B15A69966B31}" destId="{1D79A498-D4E0-4834-8803-3C2017D0B5CD}" srcOrd="2" destOrd="0" presId="urn:microsoft.com/office/officeart/2005/8/layout/lProcess2"/>
    <dgm:cxn modelId="{556530FC-7676-4070-9412-64540AF54A45}" type="presParOf" srcId="{1D79A498-D4E0-4834-8803-3C2017D0B5CD}" destId="{B1606723-9B07-401E-AEF1-2DD1261F80A9}" srcOrd="0" destOrd="0" presId="urn:microsoft.com/office/officeart/2005/8/layout/lProcess2"/>
    <dgm:cxn modelId="{B2899293-6BF0-4D2D-9DF1-5098D977A5E6}" type="presParOf" srcId="{1D79A498-D4E0-4834-8803-3C2017D0B5CD}" destId="{D63FFE6C-9E1B-4A26-BDFA-D72A4A298CCD}" srcOrd="1" destOrd="0" presId="urn:microsoft.com/office/officeart/2005/8/layout/lProcess2"/>
    <dgm:cxn modelId="{AD1DBFFE-0BB3-411B-B012-A5C5BFA1A48C}" type="presParOf" srcId="{1D79A498-D4E0-4834-8803-3C2017D0B5CD}" destId="{95248720-4325-489E-A129-903167525F6B}" srcOrd="2" destOrd="0" presId="urn:microsoft.com/office/officeart/2005/8/layout/lProcess2"/>
    <dgm:cxn modelId="{70568755-6302-4BED-A08C-D768AFE5027D}" type="presParOf" srcId="{95248720-4325-489E-A129-903167525F6B}" destId="{C509D2F1-6203-4457-985F-61F6521A186B}" srcOrd="0" destOrd="0" presId="urn:microsoft.com/office/officeart/2005/8/layout/lProcess2"/>
    <dgm:cxn modelId="{E8DA2536-0C55-4A52-9B47-8061B98E9D22}" type="presParOf" srcId="{C2258B5B-C32D-470D-B1D2-B15A69966B31}" destId="{7A5EFECD-82D2-4B03-9B12-C01F5B0F2C41}" srcOrd="3" destOrd="0" presId="urn:microsoft.com/office/officeart/2005/8/layout/lProcess2"/>
    <dgm:cxn modelId="{A0150001-FB9D-4A54-975E-C5B04C0938EF}" type="presParOf" srcId="{C2258B5B-C32D-470D-B1D2-B15A69966B31}" destId="{4204AF64-BAAF-418D-9CFF-ACA922649CE2}" srcOrd="4" destOrd="0" presId="urn:microsoft.com/office/officeart/2005/8/layout/lProcess2"/>
    <dgm:cxn modelId="{066ACA87-CAC1-4279-BD19-042B3E95B645}" type="presParOf" srcId="{4204AF64-BAAF-418D-9CFF-ACA922649CE2}" destId="{DB0946D4-41F7-47AF-91D7-DF81794356C1}" srcOrd="0" destOrd="0" presId="urn:microsoft.com/office/officeart/2005/8/layout/lProcess2"/>
    <dgm:cxn modelId="{CA90F05D-7CBF-4AA2-9D34-5E67D5108545}" type="presParOf" srcId="{4204AF64-BAAF-418D-9CFF-ACA922649CE2}" destId="{EE0D2B59-E675-4A08-8ADD-C33F356924BD}" srcOrd="1" destOrd="0" presId="urn:microsoft.com/office/officeart/2005/8/layout/lProcess2"/>
    <dgm:cxn modelId="{97F5668C-284E-43FB-AEA8-EA2F7EC076FA}" type="presParOf" srcId="{4204AF64-BAAF-418D-9CFF-ACA922649CE2}" destId="{227A4E30-D168-4BB5-8ABC-33772DF48AE9}" srcOrd="2" destOrd="0" presId="urn:microsoft.com/office/officeart/2005/8/layout/lProcess2"/>
    <dgm:cxn modelId="{D2A7A071-9684-4C20-8534-BDA1432A7133}" type="presParOf" srcId="{227A4E30-D168-4BB5-8ABC-33772DF48AE9}" destId="{FBA932C2-CB0E-43A3-B9A9-15DC236C484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233310A-DE8C-481F-BB18-3BCCCE4BBFF5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69447F2-706E-4735-AB4C-E8DA5A32309B}">
      <dgm:prSet phldrT="[Text]" phldr="0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en-US">
              <a:latin typeface="Arial Black"/>
            </a:rPr>
            <a:t>Finalize Design </a:t>
          </a:r>
          <a:endParaRPr lang="en-US"/>
        </a:p>
      </dgm:t>
    </dgm:pt>
    <dgm:pt modelId="{6ABA30AA-9E88-4C11-B6D6-53CD6E3CC7F4}" type="parTrans" cxnId="{A321958D-BDA0-4054-8DD7-7CA038665CD2}">
      <dgm:prSet/>
      <dgm:spPr/>
      <dgm:t>
        <a:bodyPr/>
        <a:lstStyle/>
        <a:p>
          <a:endParaRPr lang="en-US"/>
        </a:p>
      </dgm:t>
    </dgm:pt>
    <dgm:pt modelId="{086C703D-2DE4-4679-B690-B6F75BBC44BF}" type="sibTrans" cxnId="{A321958D-BDA0-4054-8DD7-7CA038665CD2}">
      <dgm:prSet/>
      <dgm:spPr/>
      <dgm:t>
        <a:bodyPr/>
        <a:lstStyle/>
        <a:p>
          <a:endParaRPr lang="en-US"/>
        </a:p>
      </dgm:t>
    </dgm:pt>
    <dgm:pt modelId="{E50D8E5C-EA19-427D-A7DC-5BFBB17780C3}">
      <dgm:prSet phldrT="[Text]" phldr="0"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n-US">
              <a:latin typeface="Arial Black"/>
            </a:rPr>
            <a:t>Sponsor Approval</a:t>
          </a:r>
          <a:endParaRPr lang="en-US"/>
        </a:p>
      </dgm:t>
    </dgm:pt>
    <dgm:pt modelId="{AF0DEA2A-913D-4282-B476-922831AAB3F2}" type="parTrans" cxnId="{8E97203A-0840-4FAA-96E2-78B219CE6910}">
      <dgm:prSet/>
      <dgm:spPr/>
      <dgm:t>
        <a:bodyPr/>
        <a:lstStyle/>
        <a:p>
          <a:endParaRPr lang="en-US"/>
        </a:p>
      </dgm:t>
    </dgm:pt>
    <dgm:pt modelId="{16485148-E761-4EE0-A5FF-01C7A21EFEBA}" type="sibTrans" cxnId="{8E97203A-0840-4FAA-96E2-78B219CE6910}">
      <dgm:prSet/>
      <dgm:spPr/>
      <dgm:t>
        <a:bodyPr/>
        <a:lstStyle/>
        <a:p>
          <a:endParaRPr lang="en-US"/>
        </a:p>
      </dgm:t>
    </dgm:pt>
    <dgm:pt modelId="{4444F761-76AB-4CEB-8918-509DEB85A219}">
      <dgm:prSet phldrT="[Text]" phldr="0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/>
            </a:rPr>
            <a:t>Metal Fabrication</a:t>
          </a:r>
          <a:endParaRPr lang="en-US"/>
        </a:p>
      </dgm:t>
    </dgm:pt>
    <dgm:pt modelId="{1F273793-DAD5-4D49-9716-1B13192C3E8D}" type="parTrans" cxnId="{64FA8791-10CE-443E-8FEA-0C739F925455}">
      <dgm:prSet/>
      <dgm:spPr/>
      <dgm:t>
        <a:bodyPr/>
        <a:lstStyle/>
        <a:p>
          <a:endParaRPr lang="en-US"/>
        </a:p>
      </dgm:t>
    </dgm:pt>
    <dgm:pt modelId="{AFBBF6B7-7118-4AAD-ACF1-B3AADC188F28}" type="sibTrans" cxnId="{64FA8791-10CE-443E-8FEA-0C739F925455}">
      <dgm:prSet/>
      <dgm:spPr/>
      <dgm:t>
        <a:bodyPr/>
        <a:lstStyle/>
        <a:p>
          <a:endParaRPr lang="en-US"/>
        </a:p>
      </dgm:t>
    </dgm:pt>
    <dgm:pt modelId="{C2258B5B-C32D-470D-B1D2-B15A69966B31}" type="pres">
      <dgm:prSet presAssocID="{6233310A-DE8C-481F-BB18-3BCCCE4BBFF5}" presName="theList" presStyleCnt="0">
        <dgm:presLayoutVars>
          <dgm:dir/>
          <dgm:animLvl val="lvl"/>
          <dgm:resizeHandles val="exact"/>
        </dgm:presLayoutVars>
      </dgm:prSet>
      <dgm:spPr/>
    </dgm:pt>
    <dgm:pt modelId="{14BD7DDF-FCA3-473E-B770-46B232CCBE4D}" type="pres">
      <dgm:prSet presAssocID="{869447F2-706E-4735-AB4C-E8DA5A32309B}" presName="compNode" presStyleCnt="0"/>
      <dgm:spPr/>
    </dgm:pt>
    <dgm:pt modelId="{1C7AE6A7-2232-4FA2-BD76-0EBC5E3857A6}" type="pres">
      <dgm:prSet presAssocID="{869447F2-706E-4735-AB4C-E8DA5A32309B}" presName="aNode" presStyleLbl="bgShp" presStyleIdx="0" presStyleCnt="3"/>
      <dgm:spPr/>
    </dgm:pt>
    <dgm:pt modelId="{2903BF22-E9C2-42ED-A617-8138A423D0E1}" type="pres">
      <dgm:prSet presAssocID="{869447F2-706E-4735-AB4C-E8DA5A32309B}" presName="textNode" presStyleLbl="bgShp" presStyleIdx="0" presStyleCnt="3"/>
      <dgm:spPr/>
    </dgm:pt>
    <dgm:pt modelId="{D7ADCB4E-D692-47E3-A696-FBEAFF887072}" type="pres">
      <dgm:prSet presAssocID="{869447F2-706E-4735-AB4C-E8DA5A32309B}" presName="compChildNode" presStyleCnt="0"/>
      <dgm:spPr/>
    </dgm:pt>
    <dgm:pt modelId="{E0F20790-AE44-4B5F-89BE-66DE07113BD4}" type="pres">
      <dgm:prSet presAssocID="{869447F2-706E-4735-AB4C-E8DA5A32309B}" presName="theInnerList" presStyleCnt="0"/>
      <dgm:spPr/>
    </dgm:pt>
    <dgm:pt modelId="{C5DE70E2-2323-481E-A967-2E70BBBE9943}" type="pres">
      <dgm:prSet presAssocID="{869447F2-706E-4735-AB4C-E8DA5A32309B}" presName="aSpace" presStyleCnt="0"/>
      <dgm:spPr/>
    </dgm:pt>
    <dgm:pt modelId="{1D79A498-D4E0-4834-8803-3C2017D0B5CD}" type="pres">
      <dgm:prSet presAssocID="{E50D8E5C-EA19-427D-A7DC-5BFBB17780C3}" presName="compNode" presStyleCnt="0"/>
      <dgm:spPr/>
    </dgm:pt>
    <dgm:pt modelId="{B1606723-9B07-401E-AEF1-2DD1261F80A9}" type="pres">
      <dgm:prSet presAssocID="{E50D8E5C-EA19-427D-A7DC-5BFBB17780C3}" presName="aNode" presStyleLbl="bgShp" presStyleIdx="1" presStyleCnt="3"/>
      <dgm:spPr/>
    </dgm:pt>
    <dgm:pt modelId="{D63FFE6C-9E1B-4A26-BDFA-D72A4A298CCD}" type="pres">
      <dgm:prSet presAssocID="{E50D8E5C-EA19-427D-A7DC-5BFBB17780C3}" presName="textNode" presStyleLbl="bgShp" presStyleIdx="1" presStyleCnt="3"/>
      <dgm:spPr/>
    </dgm:pt>
    <dgm:pt modelId="{95248720-4325-489E-A129-903167525F6B}" type="pres">
      <dgm:prSet presAssocID="{E50D8E5C-EA19-427D-A7DC-5BFBB17780C3}" presName="compChildNode" presStyleCnt="0"/>
      <dgm:spPr/>
    </dgm:pt>
    <dgm:pt modelId="{C509D2F1-6203-4457-985F-61F6521A186B}" type="pres">
      <dgm:prSet presAssocID="{E50D8E5C-EA19-427D-A7DC-5BFBB17780C3}" presName="theInnerList" presStyleCnt="0"/>
      <dgm:spPr/>
    </dgm:pt>
    <dgm:pt modelId="{7A5EFECD-82D2-4B03-9B12-C01F5B0F2C41}" type="pres">
      <dgm:prSet presAssocID="{E50D8E5C-EA19-427D-A7DC-5BFBB17780C3}" presName="aSpace" presStyleCnt="0"/>
      <dgm:spPr/>
    </dgm:pt>
    <dgm:pt modelId="{4204AF64-BAAF-418D-9CFF-ACA922649CE2}" type="pres">
      <dgm:prSet presAssocID="{4444F761-76AB-4CEB-8918-509DEB85A219}" presName="compNode" presStyleCnt="0"/>
      <dgm:spPr/>
    </dgm:pt>
    <dgm:pt modelId="{DB0946D4-41F7-47AF-91D7-DF81794356C1}" type="pres">
      <dgm:prSet presAssocID="{4444F761-76AB-4CEB-8918-509DEB85A219}" presName="aNode" presStyleLbl="bgShp" presStyleIdx="2" presStyleCnt="3"/>
      <dgm:spPr/>
    </dgm:pt>
    <dgm:pt modelId="{EE0D2B59-E675-4A08-8ADD-C33F356924BD}" type="pres">
      <dgm:prSet presAssocID="{4444F761-76AB-4CEB-8918-509DEB85A219}" presName="textNode" presStyleLbl="bgShp" presStyleIdx="2" presStyleCnt="3"/>
      <dgm:spPr/>
    </dgm:pt>
    <dgm:pt modelId="{227A4E30-D168-4BB5-8ABC-33772DF48AE9}" type="pres">
      <dgm:prSet presAssocID="{4444F761-76AB-4CEB-8918-509DEB85A219}" presName="compChildNode" presStyleCnt="0"/>
      <dgm:spPr/>
    </dgm:pt>
    <dgm:pt modelId="{FBA932C2-CB0E-43A3-B9A9-15DC236C4847}" type="pres">
      <dgm:prSet presAssocID="{4444F761-76AB-4CEB-8918-509DEB85A219}" presName="theInnerList" presStyleCnt="0"/>
      <dgm:spPr/>
    </dgm:pt>
  </dgm:ptLst>
  <dgm:cxnLst>
    <dgm:cxn modelId="{8E97203A-0840-4FAA-96E2-78B219CE6910}" srcId="{6233310A-DE8C-481F-BB18-3BCCCE4BBFF5}" destId="{E50D8E5C-EA19-427D-A7DC-5BFBB17780C3}" srcOrd="1" destOrd="0" parTransId="{AF0DEA2A-913D-4282-B476-922831AAB3F2}" sibTransId="{16485148-E761-4EE0-A5FF-01C7A21EFEBA}"/>
    <dgm:cxn modelId="{2D68095F-C9CA-4053-B970-23F91B1FFB01}" type="presOf" srcId="{E50D8E5C-EA19-427D-A7DC-5BFBB17780C3}" destId="{D63FFE6C-9E1B-4A26-BDFA-D72A4A298CCD}" srcOrd="1" destOrd="0" presId="urn:microsoft.com/office/officeart/2005/8/layout/lProcess2"/>
    <dgm:cxn modelId="{9D1DAE66-4B67-4FC1-95F9-2C3C332F189A}" type="presOf" srcId="{4444F761-76AB-4CEB-8918-509DEB85A219}" destId="{DB0946D4-41F7-47AF-91D7-DF81794356C1}" srcOrd="0" destOrd="0" presId="urn:microsoft.com/office/officeart/2005/8/layout/lProcess2"/>
    <dgm:cxn modelId="{4C2F3D72-FA40-4646-B324-475525A942AB}" type="presOf" srcId="{869447F2-706E-4735-AB4C-E8DA5A32309B}" destId="{1C7AE6A7-2232-4FA2-BD76-0EBC5E3857A6}" srcOrd="0" destOrd="0" presId="urn:microsoft.com/office/officeart/2005/8/layout/lProcess2"/>
    <dgm:cxn modelId="{A321958D-BDA0-4054-8DD7-7CA038665CD2}" srcId="{6233310A-DE8C-481F-BB18-3BCCCE4BBFF5}" destId="{869447F2-706E-4735-AB4C-E8DA5A32309B}" srcOrd="0" destOrd="0" parTransId="{6ABA30AA-9E88-4C11-B6D6-53CD6E3CC7F4}" sibTransId="{086C703D-2DE4-4679-B690-B6F75BBC44BF}"/>
    <dgm:cxn modelId="{64FA8791-10CE-443E-8FEA-0C739F925455}" srcId="{6233310A-DE8C-481F-BB18-3BCCCE4BBFF5}" destId="{4444F761-76AB-4CEB-8918-509DEB85A219}" srcOrd="2" destOrd="0" parTransId="{1F273793-DAD5-4D49-9716-1B13192C3E8D}" sibTransId="{AFBBF6B7-7118-4AAD-ACF1-B3AADC188F28}"/>
    <dgm:cxn modelId="{E29A3BA4-5B91-42A0-B02D-296193AE4E7E}" type="presOf" srcId="{6233310A-DE8C-481F-BB18-3BCCCE4BBFF5}" destId="{C2258B5B-C32D-470D-B1D2-B15A69966B31}" srcOrd="0" destOrd="0" presId="urn:microsoft.com/office/officeart/2005/8/layout/lProcess2"/>
    <dgm:cxn modelId="{817318D1-1749-46C0-981E-4FDB3F71E257}" type="presOf" srcId="{869447F2-706E-4735-AB4C-E8DA5A32309B}" destId="{2903BF22-E9C2-42ED-A617-8138A423D0E1}" srcOrd="1" destOrd="0" presId="urn:microsoft.com/office/officeart/2005/8/layout/lProcess2"/>
    <dgm:cxn modelId="{2FA558E5-A20A-4628-9393-6436AD1F241E}" type="presOf" srcId="{4444F761-76AB-4CEB-8918-509DEB85A219}" destId="{EE0D2B59-E675-4A08-8ADD-C33F356924BD}" srcOrd="1" destOrd="0" presId="urn:microsoft.com/office/officeart/2005/8/layout/lProcess2"/>
    <dgm:cxn modelId="{396713F1-E5EE-4FA1-93BC-F3EB3E43AAD3}" type="presOf" srcId="{E50D8E5C-EA19-427D-A7DC-5BFBB17780C3}" destId="{B1606723-9B07-401E-AEF1-2DD1261F80A9}" srcOrd="0" destOrd="0" presId="urn:microsoft.com/office/officeart/2005/8/layout/lProcess2"/>
    <dgm:cxn modelId="{D4CCD166-A727-4A8B-A338-4B124131228C}" type="presParOf" srcId="{C2258B5B-C32D-470D-B1D2-B15A69966B31}" destId="{14BD7DDF-FCA3-473E-B770-46B232CCBE4D}" srcOrd="0" destOrd="0" presId="urn:microsoft.com/office/officeart/2005/8/layout/lProcess2"/>
    <dgm:cxn modelId="{5B412879-34DE-40ED-A03B-4E637F234F1F}" type="presParOf" srcId="{14BD7DDF-FCA3-473E-B770-46B232CCBE4D}" destId="{1C7AE6A7-2232-4FA2-BD76-0EBC5E3857A6}" srcOrd="0" destOrd="0" presId="urn:microsoft.com/office/officeart/2005/8/layout/lProcess2"/>
    <dgm:cxn modelId="{4CA6DFAC-E077-4F45-B05C-4CC533076659}" type="presParOf" srcId="{14BD7DDF-FCA3-473E-B770-46B232CCBE4D}" destId="{2903BF22-E9C2-42ED-A617-8138A423D0E1}" srcOrd="1" destOrd="0" presId="urn:microsoft.com/office/officeart/2005/8/layout/lProcess2"/>
    <dgm:cxn modelId="{CF6A9506-61B6-4D9F-9D19-E5323E2FE829}" type="presParOf" srcId="{14BD7DDF-FCA3-473E-B770-46B232CCBE4D}" destId="{D7ADCB4E-D692-47E3-A696-FBEAFF887072}" srcOrd="2" destOrd="0" presId="urn:microsoft.com/office/officeart/2005/8/layout/lProcess2"/>
    <dgm:cxn modelId="{3784FF44-524A-4064-B918-1612A527E904}" type="presParOf" srcId="{D7ADCB4E-D692-47E3-A696-FBEAFF887072}" destId="{E0F20790-AE44-4B5F-89BE-66DE07113BD4}" srcOrd="0" destOrd="0" presId="urn:microsoft.com/office/officeart/2005/8/layout/lProcess2"/>
    <dgm:cxn modelId="{44CAE72F-6FFF-4F92-ACC4-284F32C5ED70}" type="presParOf" srcId="{C2258B5B-C32D-470D-B1D2-B15A69966B31}" destId="{C5DE70E2-2323-481E-A967-2E70BBBE9943}" srcOrd="1" destOrd="0" presId="urn:microsoft.com/office/officeart/2005/8/layout/lProcess2"/>
    <dgm:cxn modelId="{833A7169-BECF-40EC-9E92-88634B902825}" type="presParOf" srcId="{C2258B5B-C32D-470D-B1D2-B15A69966B31}" destId="{1D79A498-D4E0-4834-8803-3C2017D0B5CD}" srcOrd="2" destOrd="0" presId="urn:microsoft.com/office/officeart/2005/8/layout/lProcess2"/>
    <dgm:cxn modelId="{7034C013-14C6-4FE4-AC02-017E917EE37A}" type="presParOf" srcId="{1D79A498-D4E0-4834-8803-3C2017D0B5CD}" destId="{B1606723-9B07-401E-AEF1-2DD1261F80A9}" srcOrd="0" destOrd="0" presId="urn:microsoft.com/office/officeart/2005/8/layout/lProcess2"/>
    <dgm:cxn modelId="{E8FC8233-94CF-4314-ACC8-C80E31664D7F}" type="presParOf" srcId="{1D79A498-D4E0-4834-8803-3C2017D0B5CD}" destId="{D63FFE6C-9E1B-4A26-BDFA-D72A4A298CCD}" srcOrd="1" destOrd="0" presId="urn:microsoft.com/office/officeart/2005/8/layout/lProcess2"/>
    <dgm:cxn modelId="{793633AB-11B9-4971-A6D4-DE03A8CBE0DC}" type="presParOf" srcId="{1D79A498-D4E0-4834-8803-3C2017D0B5CD}" destId="{95248720-4325-489E-A129-903167525F6B}" srcOrd="2" destOrd="0" presId="urn:microsoft.com/office/officeart/2005/8/layout/lProcess2"/>
    <dgm:cxn modelId="{6818F254-0FCA-491F-9B0A-DDD76DD5E59B}" type="presParOf" srcId="{95248720-4325-489E-A129-903167525F6B}" destId="{C509D2F1-6203-4457-985F-61F6521A186B}" srcOrd="0" destOrd="0" presId="urn:microsoft.com/office/officeart/2005/8/layout/lProcess2"/>
    <dgm:cxn modelId="{2B16A582-E0EB-4202-A877-138E2FA35B03}" type="presParOf" srcId="{C2258B5B-C32D-470D-B1D2-B15A69966B31}" destId="{7A5EFECD-82D2-4B03-9B12-C01F5B0F2C41}" srcOrd="3" destOrd="0" presId="urn:microsoft.com/office/officeart/2005/8/layout/lProcess2"/>
    <dgm:cxn modelId="{1C9C1DE7-B584-4E00-9B3A-57777C3936B7}" type="presParOf" srcId="{C2258B5B-C32D-470D-B1D2-B15A69966B31}" destId="{4204AF64-BAAF-418D-9CFF-ACA922649CE2}" srcOrd="4" destOrd="0" presId="urn:microsoft.com/office/officeart/2005/8/layout/lProcess2"/>
    <dgm:cxn modelId="{D829E412-0145-4C14-97DE-8EE41B3CBFFD}" type="presParOf" srcId="{4204AF64-BAAF-418D-9CFF-ACA922649CE2}" destId="{DB0946D4-41F7-47AF-91D7-DF81794356C1}" srcOrd="0" destOrd="0" presId="urn:microsoft.com/office/officeart/2005/8/layout/lProcess2"/>
    <dgm:cxn modelId="{734AA8A0-36D8-4772-9703-EC4264DCFA2D}" type="presParOf" srcId="{4204AF64-BAAF-418D-9CFF-ACA922649CE2}" destId="{EE0D2B59-E675-4A08-8ADD-C33F356924BD}" srcOrd="1" destOrd="0" presId="urn:microsoft.com/office/officeart/2005/8/layout/lProcess2"/>
    <dgm:cxn modelId="{6A12C884-4C05-484F-9582-76AF492FE3BE}" type="presParOf" srcId="{4204AF64-BAAF-418D-9CFF-ACA922649CE2}" destId="{227A4E30-D168-4BB5-8ABC-33772DF48AE9}" srcOrd="2" destOrd="0" presId="urn:microsoft.com/office/officeart/2005/8/layout/lProcess2"/>
    <dgm:cxn modelId="{0B6714D7-3167-4E2E-9E8D-1E4FCAA2FD7B}" type="presParOf" srcId="{227A4E30-D168-4BB5-8ABC-33772DF48AE9}" destId="{FBA932C2-CB0E-43A3-B9A9-15DC236C484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Problems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7 manufacturers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H-frames are more common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Making the press pneumatic means less pressure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FAA8A3DB-F57A-49FA-A90F-119F8E90925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Price increases significantly </a:t>
          </a:r>
        </a:p>
      </dgm:t>
    </dgm:pt>
    <dgm:pt modelId="{2A70BCBD-C32F-420C-9CD6-DA0D7B3FC615}" type="parTrans" cxnId="{49457CED-B483-4E80-89A7-DA1F2AD70BCA}">
      <dgm:prSet/>
      <dgm:spPr/>
      <dgm:t>
        <a:bodyPr/>
        <a:lstStyle/>
        <a:p>
          <a:endParaRPr lang="en-US"/>
        </a:p>
      </dgm:t>
    </dgm:pt>
    <dgm:pt modelId="{3215A3DA-A744-4FEF-8612-52D6183548F3}" type="sibTrans" cxnId="{49457CED-B483-4E80-89A7-DA1F2AD70BC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6A5DF06A-88BD-4CC1-AE92-27787672B8D4}" type="pres">
      <dgm:prSet presAssocID="{FAA8A3DB-F57A-49FA-A90F-119F8E90925F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1124DD02-5BB0-4732-94B1-DA939FF63AE4}" type="presOf" srcId="{55FA4987-5ED7-4693-8B02-CE7A638A9821}" destId="{F3FEC21F-432E-4EAE-9A08-A4893EFC166D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BCF50A60-5753-41B1-BB08-8597E4920F70}" type="presOf" srcId="{26813EDD-393A-4028-A849-95A3AD95969A}" destId="{849197B5-B3F6-4B0E-9A61-0CF847916F23}" srcOrd="0" destOrd="0" presId="urn:microsoft.com/office/officeart/2005/8/layout/hList3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C99FA34A-30F0-4CA5-910E-4BD6D9F0B737}" type="presOf" srcId="{302F7D69-0986-4D6E-BB66-3774B59EBE0A}" destId="{3F786808-EBE4-4DE0-94D0-2669CBF8EDF3}" srcOrd="0" destOrd="0" presId="urn:microsoft.com/office/officeart/2005/8/layout/hList3"/>
    <dgm:cxn modelId="{84EACB4C-35D8-48FC-9400-AE54492EE710}" type="presOf" srcId="{FAA8A3DB-F57A-49FA-A90F-119F8E90925F}" destId="{6A5DF06A-88BD-4CC1-AE92-27787672B8D4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A7B7257-A05E-4574-A586-B33A5E3DCE44}" type="presOf" srcId="{EDDC40FC-FFA5-4AE2-8ACE-F64F3DCBCC03}" destId="{4F675B94-5AA0-47CC-A5DD-00E01A54BCB5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49457CED-B483-4E80-89A7-DA1F2AD70BCA}" srcId="{EDDC40FC-FFA5-4AE2-8ACE-F64F3DCBCC03}" destId="{FAA8A3DB-F57A-49FA-A90F-119F8E90925F}" srcOrd="3" destOrd="0" parTransId="{2A70BCBD-C32F-420C-9CD6-DA0D7B3FC615}" sibTransId="{3215A3DA-A744-4FEF-8612-52D6183548F3}"/>
    <dgm:cxn modelId="{75F68B56-1C82-4CB7-8A4E-F5139934D263}" type="presParOf" srcId="{0A90A7C4-0AA2-4B3C-9117-2F3A738F4E3B}" destId="{4F675B94-5AA0-47CC-A5DD-00E01A54BCB5}" srcOrd="0" destOrd="0" presId="urn:microsoft.com/office/officeart/2005/8/layout/hList3"/>
    <dgm:cxn modelId="{4C9DEBD3-003B-46BC-85BC-B7DAFD39D0F1}" type="presParOf" srcId="{0A90A7C4-0AA2-4B3C-9117-2F3A738F4E3B}" destId="{1E40D168-961C-4047-8B40-8C0D57B524B5}" srcOrd="1" destOrd="0" presId="urn:microsoft.com/office/officeart/2005/8/layout/hList3"/>
    <dgm:cxn modelId="{279EE4C6-41AA-4D9B-8B5B-651CCF757F80}" type="presParOf" srcId="{1E40D168-961C-4047-8B40-8C0D57B524B5}" destId="{F3FEC21F-432E-4EAE-9A08-A4893EFC166D}" srcOrd="0" destOrd="0" presId="urn:microsoft.com/office/officeart/2005/8/layout/hList3"/>
    <dgm:cxn modelId="{D646B3CD-0557-420A-8BC1-8EEA8E6C8E77}" type="presParOf" srcId="{1E40D168-961C-4047-8B40-8C0D57B524B5}" destId="{3F786808-EBE4-4DE0-94D0-2669CBF8EDF3}" srcOrd="1" destOrd="0" presId="urn:microsoft.com/office/officeart/2005/8/layout/hList3"/>
    <dgm:cxn modelId="{FAC27F68-68CB-49EA-82B2-77E9F1D5D448}" type="presParOf" srcId="{1E40D168-961C-4047-8B40-8C0D57B524B5}" destId="{849197B5-B3F6-4B0E-9A61-0CF847916F23}" srcOrd="2" destOrd="0" presId="urn:microsoft.com/office/officeart/2005/8/layout/hList3"/>
    <dgm:cxn modelId="{3CC62AB2-790B-42D6-B712-C9201D075ED1}" type="presParOf" srcId="{1E40D168-961C-4047-8B40-8C0D57B524B5}" destId="{6A5DF06A-88BD-4CC1-AE92-27787672B8D4}" srcOrd="3" destOrd="0" presId="urn:microsoft.com/office/officeart/2005/8/layout/hList3"/>
    <dgm:cxn modelId="{86F8E06A-DB9A-41E3-9D80-843EAB766C68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Solution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FAA8A3DB-F57A-49FA-A90F-119F8E90925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Create a Matrix of Requirement Chart to show the difference in cost, manufacturers, pressure, and power.</a:t>
          </a:r>
        </a:p>
      </dgm:t>
    </dgm:pt>
    <dgm:pt modelId="{2A70BCBD-C32F-420C-9CD6-DA0D7B3FC615}" type="parTrans" cxnId="{49457CED-B483-4E80-89A7-DA1F2AD70BCA}">
      <dgm:prSet/>
      <dgm:spPr/>
    </dgm:pt>
    <dgm:pt modelId="{3215A3DA-A744-4FEF-8612-52D6183548F3}" type="sibTrans" cxnId="{49457CED-B483-4E80-89A7-DA1F2AD70BCA}">
      <dgm:prSet/>
      <dgm:spPr/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1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A7B7257-A05E-4574-A586-B33A5E3DCE44}" type="presOf" srcId="{EDDC40FC-FFA5-4AE2-8ACE-F64F3DCBCC03}" destId="{4F675B94-5AA0-47CC-A5DD-00E01A54BCB5}" srcOrd="0" destOrd="0" presId="urn:microsoft.com/office/officeart/2005/8/layout/hList3"/>
    <dgm:cxn modelId="{16A7E7BA-E936-4222-9917-AA2043804A49}" type="presOf" srcId="{FAA8A3DB-F57A-49FA-A90F-119F8E90925F}" destId="{F3FEC21F-432E-4EAE-9A08-A4893EFC166D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49457CED-B483-4E80-89A7-DA1F2AD70BCA}" srcId="{EDDC40FC-FFA5-4AE2-8ACE-F64F3DCBCC03}" destId="{FAA8A3DB-F57A-49FA-A90F-119F8E90925F}" srcOrd="0" destOrd="0" parTransId="{2A70BCBD-C32F-420C-9CD6-DA0D7B3FC615}" sibTransId="{3215A3DA-A744-4FEF-8612-52D6183548F3}"/>
    <dgm:cxn modelId="{75F68B56-1C82-4CB7-8A4E-F5139934D263}" type="presParOf" srcId="{0A90A7C4-0AA2-4B3C-9117-2F3A738F4E3B}" destId="{4F675B94-5AA0-47CC-A5DD-00E01A54BCB5}" srcOrd="0" destOrd="0" presId="urn:microsoft.com/office/officeart/2005/8/layout/hList3"/>
    <dgm:cxn modelId="{4C9DEBD3-003B-46BC-85BC-B7DAFD39D0F1}" type="presParOf" srcId="{0A90A7C4-0AA2-4B3C-9117-2F3A738F4E3B}" destId="{1E40D168-961C-4047-8B40-8C0D57B524B5}" srcOrd="1" destOrd="0" presId="urn:microsoft.com/office/officeart/2005/8/layout/hList3"/>
    <dgm:cxn modelId="{122E3363-8C3F-4C89-8D5A-0BF94F4245E1}" type="presParOf" srcId="{1E40D168-961C-4047-8B40-8C0D57B524B5}" destId="{F3FEC21F-432E-4EAE-9A08-A4893EFC166D}" srcOrd="0" destOrd="0" presId="urn:microsoft.com/office/officeart/2005/8/layout/hList3"/>
    <dgm:cxn modelId="{86F8E06A-DB9A-41E3-9D80-843EAB766C68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Problems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7 manufacturers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H-frames are more common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Making the press pneumatic means less pressure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FAA8A3DB-F57A-49FA-A90F-119F8E90925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Price increases significantly </a:t>
          </a:r>
        </a:p>
      </dgm:t>
    </dgm:pt>
    <dgm:pt modelId="{2A70BCBD-C32F-420C-9CD6-DA0D7B3FC615}" type="parTrans" cxnId="{49457CED-B483-4E80-89A7-DA1F2AD70BCA}">
      <dgm:prSet/>
      <dgm:spPr/>
      <dgm:t>
        <a:bodyPr/>
        <a:lstStyle/>
        <a:p>
          <a:endParaRPr lang="en-US"/>
        </a:p>
      </dgm:t>
    </dgm:pt>
    <dgm:pt modelId="{3215A3DA-A744-4FEF-8612-52D6183548F3}" type="sibTrans" cxnId="{49457CED-B483-4E80-89A7-DA1F2AD70BC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6A5DF06A-88BD-4CC1-AE92-27787672B8D4}" type="pres">
      <dgm:prSet presAssocID="{FAA8A3DB-F57A-49FA-A90F-119F8E90925F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1124DD02-5BB0-4732-94B1-DA939FF63AE4}" type="presOf" srcId="{55FA4987-5ED7-4693-8B02-CE7A638A9821}" destId="{F3FEC21F-432E-4EAE-9A08-A4893EFC166D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BCF50A60-5753-41B1-BB08-8597E4920F70}" type="presOf" srcId="{26813EDD-393A-4028-A849-95A3AD95969A}" destId="{849197B5-B3F6-4B0E-9A61-0CF847916F23}" srcOrd="0" destOrd="0" presId="urn:microsoft.com/office/officeart/2005/8/layout/hList3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C99FA34A-30F0-4CA5-910E-4BD6D9F0B737}" type="presOf" srcId="{302F7D69-0986-4D6E-BB66-3774B59EBE0A}" destId="{3F786808-EBE4-4DE0-94D0-2669CBF8EDF3}" srcOrd="0" destOrd="0" presId="urn:microsoft.com/office/officeart/2005/8/layout/hList3"/>
    <dgm:cxn modelId="{84EACB4C-35D8-48FC-9400-AE54492EE710}" type="presOf" srcId="{FAA8A3DB-F57A-49FA-A90F-119F8E90925F}" destId="{6A5DF06A-88BD-4CC1-AE92-27787672B8D4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A7B7257-A05E-4574-A586-B33A5E3DCE44}" type="presOf" srcId="{EDDC40FC-FFA5-4AE2-8ACE-F64F3DCBCC03}" destId="{4F675B94-5AA0-47CC-A5DD-00E01A54BCB5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49457CED-B483-4E80-89A7-DA1F2AD70BCA}" srcId="{EDDC40FC-FFA5-4AE2-8ACE-F64F3DCBCC03}" destId="{FAA8A3DB-F57A-49FA-A90F-119F8E90925F}" srcOrd="3" destOrd="0" parTransId="{2A70BCBD-C32F-420C-9CD6-DA0D7B3FC615}" sibTransId="{3215A3DA-A744-4FEF-8612-52D6183548F3}"/>
    <dgm:cxn modelId="{75F68B56-1C82-4CB7-8A4E-F5139934D263}" type="presParOf" srcId="{0A90A7C4-0AA2-4B3C-9117-2F3A738F4E3B}" destId="{4F675B94-5AA0-47CC-A5DD-00E01A54BCB5}" srcOrd="0" destOrd="0" presId="urn:microsoft.com/office/officeart/2005/8/layout/hList3"/>
    <dgm:cxn modelId="{4C9DEBD3-003B-46BC-85BC-B7DAFD39D0F1}" type="presParOf" srcId="{0A90A7C4-0AA2-4B3C-9117-2F3A738F4E3B}" destId="{1E40D168-961C-4047-8B40-8C0D57B524B5}" srcOrd="1" destOrd="0" presId="urn:microsoft.com/office/officeart/2005/8/layout/hList3"/>
    <dgm:cxn modelId="{279EE4C6-41AA-4D9B-8B5B-651CCF757F80}" type="presParOf" srcId="{1E40D168-961C-4047-8B40-8C0D57B524B5}" destId="{F3FEC21F-432E-4EAE-9A08-A4893EFC166D}" srcOrd="0" destOrd="0" presId="urn:microsoft.com/office/officeart/2005/8/layout/hList3"/>
    <dgm:cxn modelId="{D646B3CD-0557-420A-8BC1-8EEA8E6C8E77}" type="presParOf" srcId="{1E40D168-961C-4047-8B40-8C0D57B524B5}" destId="{3F786808-EBE4-4DE0-94D0-2669CBF8EDF3}" srcOrd="1" destOrd="0" presId="urn:microsoft.com/office/officeart/2005/8/layout/hList3"/>
    <dgm:cxn modelId="{FAC27F68-68CB-49EA-82B2-77E9F1D5D448}" type="presParOf" srcId="{1E40D168-961C-4047-8B40-8C0D57B524B5}" destId="{849197B5-B3F6-4B0E-9A61-0CF847916F23}" srcOrd="2" destOrd="0" presId="urn:microsoft.com/office/officeart/2005/8/layout/hList3"/>
    <dgm:cxn modelId="{3CC62AB2-790B-42D6-B712-C9201D075ED1}" type="presParOf" srcId="{1E40D168-961C-4047-8B40-8C0D57B524B5}" destId="{6A5DF06A-88BD-4CC1-AE92-27787672B8D4}" srcOrd="3" destOrd="0" presId="urn:microsoft.com/office/officeart/2005/8/layout/hList3"/>
    <dgm:cxn modelId="{86F8E06A-DB9A-41E3-9D80-843EAB766C68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Solution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FAA8A3DB-F57A-49FA-A90F-119F8E90925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Create a Matrix of Requirement Chart to show the difference in cost, manufacturers, pressure, and power.</a:t>
          </a:r>
        </a:p>
      </dgm:t>
    </dgm:pt>
    <dgm:pt modelId="{2A70BCBD-C32F-420C-9CD6-DA0D7B3FC615}" type="parTrans" cxnId="{49457CED-B483-4E80-89A7-DA1F2AD70BCA}">
      <dgm:prSet/>
      <dgm:spPr/>
    </dgm:pt>
    <dgm:pt modelId="{3215A3DA-A744-4FEF-8612-52D6183548F3}" type="sibTrans" cxnId="{49457CED-B483-4E80-89A7-DA1F2AD70BCA}">
      <dgm:prSet/>
      <dgm:spPr/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1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A7B7257-A05E-4574-A586-B33A5E3DCE44}" type="presOf" srcId="{EDDC40FC-FFA5-4AE2-8ACE-F64F3DCBCC03}" destId="{4F675B94-5AA0-47CC-A5DD-00E01A54BCB5}" srcOrd="0" destOrd="0" presId="urn:microsoft.com/office/officeart/2005/8/layout/hList3"/>
    <dgm:cxn modelId="{16A7E7BA-E936-4222-9917-AA2043804A49}" type="presOf" srcId="{FAA8A3DB-F57A-49FA-A90F-119F8E90925F}" destId="{F3FEC21F-432E-4EAE-9A08-A4893EFC166D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49457CED-B483-4E80-89A7-DA1F2AD70BCA}" srcId="{EDDC40FC-FFA5-4AE2-8ACE-F64F3DCBCC03}" destId="{FAA8A3DB-F57A-49FA-A90F-119F8E90925F}" srcOrd="0" destOrd="0" parTransId="{2A70BCBD-C32F-420C-9CD6-DA0D7B3FC615}" sibTransId="{3215A3DA-A744-4FEF-8612-52D6183548F3}"/>
    <dgm:cxn modelId="{75F68B56-1C82-4CB7-8A4E-F5139934D263}" type="presParOf" srcId="{0A90A7C4-0AA2-4B3C-9117-2F3A738F4E3B}" destId="{4F675B94-5AA0-47CC-A5DD-00E01A54BCB5}" srcOrd="0" destOrd="0" presId="urn:microsoft.com/office/officeart/2005/8/layout/hList3"/>
    <dgm:cxn modelId="{4C9DEBD3-003B-46BC-85BC-B7DAFD39D0F1}" type="presParOf" srcId="{0A90A7C4-0AA2-4B3C-9117-2F3A738F4E3B}" destId="{1E40D168-961C-4047-8B40-8C0D57B524B5}" srcOrd="1" destOrd="0" presId="urn:microsoft.com/office/officeart/2005/8/layout/hList3"/>
    <dgm:cxn modelId="{122E3363-8C3F-4C89-8D5A-0BF94F4245E1}" type="presParOf" srcId="{1E40D168-961C-4047-8B40-8C0D57B524B5}" destId="{F3FEC21F-432E-4EAE-9A08-A4893EFC166D}" srcOrd="0" destOrd="0" presId="urn:microsoft.com/office/officeart/2005/8/layout/hList3"/>
    <dgm:cxn modelId="{86F8E06A-DB9A-41E3-9D80-843EAB766C68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Solution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FAA8A3DB-F57A-49FA-A90F-119F8E90925F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Create a Matrix of Requirement Chart to show the difference in cost, manufacturers, pressure, and power.</a:t>
          </a:r>
        </a:p>
      </dgm:t>
    </dgm:pt>
    <dgm:pt modelId="{2A70BCBD-C32F-420C-9CD6-DA0D7B3FC615}" type="parTrans" cxnId="{49457CED-B483-4E80-89A7-DA1F2AD70BCA}">
      <dgm:prSet/>
      <dgm:spPr/>
    </dgm:pt>
    <dgm:pt modelId="{3215A3DA-A744-4FEF-8612-52D6183548F3}" type="sibTrans" cxnId="{49457CED-B483-4E80-89A7-DA1F2AD70BCA}">
      <dgm:prSet/>
      <dgm:spPr/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1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A7B7257-A05E-4574-A586-B33A5E3DCE44}" type="presOf" srcId="{EDDC40FC-FFA5-4AE2-8ACE-F64F3DCBCC03}" destId="{4F675B94-5AA0-47CC-A5DD-00E01A54BCB5}" srcOrd="0" destOrd="0" presId="urn:microsoft.com/office/officeart/2005/8/layout/hList3"/>
    <dgm:cxn modelId="{16A7E7BA-E936-4222-9917-AA2043804A49}" type="presOf" srcId="{FAA8A3DB-F57A-49FA-A90F-119F8E90925F}" destId="{F3FEC21F-432E-4EAE-9A08-A4893EFC166D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49457CED-B483-4E80-89A7-DA1F2AD70BCA}" srcId="{EDDC40FC-FFA5-4AE2-8ACE-F64F3DCBCC03}" destId="{FAA8A3DB-F57A-49FA-A90F-119F8E90925F}" srcOrd="0" destOrd="0" parTransId="{2A70BCBD-C32F-420C-9CD6-DA0D7B3FC615}" sibTransId="{3215A3DA-A744-4FEF-8612-52D6183548F3}"/>
    <dgm:cxn modelId="{75F68B56-1C82-4CB7-8A4E-F5139934D263}" type="presParOf" srcId="{0A90A7C4-0AA2-4B3C-9117-2F3A738F4E3B}" destId="{4F675B94-5AA0-47CC-A5DD-00E01A54BCB5}" srcOrd="0" destOrd="0" presId="urn:microsoft.com/office/officeart/2005/8/layout/hList3"/>
    <dgm:cxn modelId="{4C9DEBD3-003B-46BC-85BC-B7DAFD39D0F1}" type="presParOf" srcId="{0A90A7C4-0AA2-4B3C-9117-2F3A738F4E3B}" destId="{1E40D168-961C-4047-8B40-8C0D57B524B5}" srcOrd="1" destOrd="0" presId="urn:microsoft.com/office/officeart/2005/8/layout/hList3"/>
    <dgm:cxn modelId="{122E3363-8C3F-4C89-8D5A-0BF94F4245E1}" type="presParOf" srcId="{1E40D168-961C-4047-8B40-8C0D57B524B5}" destId="{F3FEC21F-432E-4EAE-9A08-A4893EFC166D}" srcOrd="0" destOrd="0" presId="urn:microsoft.com/office/officeart/2005/8/layout/hList3"/>
    <dgm:cxn modelId="{86F8E06A-DB9A-41E3-9D80-843EAB766C68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</a:t>
          </a:r>
        </a:p>
      </dgm:t>
    </dgm:pt>
    <dgm:pt modelId="{C7A26BDC-881D-4FB2-9D56-6ECC9C6ECF06}" type="parTrans" cxnId="{9C595E36-4FA6-4526-8590-554FA209AA58}">
      <dgm:prSet/>
      <dgm:spPr/>
      <dgm:t>
        <a:bodyPr/>
        <a:lstStyle/>
        <a:p>
          <a:endParaRPr lang="en-US"/>
        </a:p>
      </dgm:t>
    </dgm:pt>
    <dgm:pt modelId="{10498F50-E4A2-4296-A608-3AE40AC2F3AD}" type="sibTrans" cxnId="{9C595E36-4FA6-4526-8590-554FA209AA58}">
      <dgm:prSet/>
      <dgm:spPr/>
      <dgm:t>
        <a:bodyPr/>
        <a:lstStyle/>
        <a:p>
          <a:endParaRPr lang="en-US"/>
        </a:p>
      </dgm:t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  <dgm:t>
        <a:bodyPr/>
        <a:lstStyle/>
        <a:p>
          <a:endParaRPr lang="en-US"/>
        </a:p>
      </dgm:t>
    </dgm:pt>
    <dgm:pt modelId="{72F54F21-E39A-4A85-9B7F-74A6378761F9}" type="sibTrans" cxnId="{7CEA9D00-D0EE-447C-AA82-ECEB16C30CBA}">
      <dgm:prSet/>
      <dgm:spPr/>
      <dgm:t>
        <a:bodyPr/>
        <a:lstStyle/>
        <a:p>
          <a:endParaRPr lang="en-US"/>
        </a:p>
      </dgm:t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7EEC8AB1-2060-495F-BF72-DD7D1B21E997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42593C12-C117-4550-B5B1-3B7FC092D0C4}" type="presOf" srcId="{55FA4987-5ED7-4693-8B02-CE7A638A9821}" destId="{F3FEC21F-432E-4EAE-9A08-A4893EFC166D}" srcOrd="0" destOrd="0" presId="urn:microsoft.com/office/officeart/2005/8/layout/hList3"/>
    <dgm:cxn modelId="{B7A8B716-D75C-4916-925A-A495D7BF0A46}" type="presOf" srcId="{26813EDD-393A-4028-A849-95A3AD95969A}" destId="{849197B5-B3F6-4B0E-9A61-0CF847916F23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55D2CF4B-DFA8-46CB-8774-B70DE7454F14}" type="presOf" srcId="{302F7D69-0986-4D6E-BB66-3774B59EBE0A}" destId="{3F786808-EBE4-4DE0-94D0-2669CBF8EDF3}" srcOrd="0" destOrd="0" presId="urn:microsoft.com/office/officeart/2005/8/layout/hList3"/>
    <dgm:cxn modelId="{7F617173-ADC3-4F8B-88B3-DCEB59481637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41F0D96-A364-4D5F-8EC3-DEFB473773B7}" type="presOf" srcId="{85E3CF19-8B96-465F-9FFE-F152EC36F94C}" destId="{7EEC8AB1-2060-495F-BF72-DD7D1B21E997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4700081-A7B0-4998-9AE4-4B7E50A4CD74}" type="presParOf" srcId="{0A90A7C4-0AA2-4B3C-9117-2F3A738F4E3B}" destId="{4F675B94-5AA0-47CC-A5DD-00E01A54BCB5}" srcOrd="0" destOrd="0" presId="urn:microsoft.com/office/officeart/2005/8/layout/hList3"/>
    <dgm:cxn modelId="{DD1FBE5F-A17B-4F80-B384-C95FF782FF86}" type="presParOf" srcId="{0A90A7C4-0AA2-4B3C-9117-2F3A738F4E3B}" destId="{1E40D168-961C-4047-8B40-8C0D57B524B5}" srcOrd="1" destOrd="0" presId="urn:microsoft.com/office/officeart/2005/8/layout/hList3"/>
    <dgm:cxn modelId="{FC9EBA12-E043-4EC2-B175-3A3BEF448338}" type="presParOf" srcId="{1E40D168-961C-4047-8B40-8C0D57B524B5}" destId="{F3FEC21F-432E-4EAE-9A08-A4893EFC166D}" srcOrd="0" destOrd="0" presId="urn:microsoft.com/office/officeart/2005/8/layout/hList3"/>
    <dgm:cxn modelId="{F616E448-3C4C-419B-A382-B477F804C21B}" type="presParOf" srcId="{1E40D168-961C-4047-8B40-8C0D57B524B5}" destId="{3F786808-EBE4-4DE0-94D0-2669CBF8EDF3}" srcOrd="1" destOrd="0" presId="urn:microsoft.com/office/officeart/2005/8/layout/hList3"/>
    <dgm:cxn modelId="{6FBA1773-4924-4383-A541-311E48B91B5D}" type="presParOf" srcId="{1E40D168-961C-4047-8B40-8C0D57B524B5}" destId="{849197B5-B3F6-4B0E-9A61-0CF847916F23}" srcOrd="2" destOrd="0" presId="urn:microsoft.com/office/officeart/2005/8/layout/hList3"/>
    <dgm:cxn modelId="{2BF25AB3-E2BF-431A-B819-C2A7E57AEC61}" type="presParOf" srcId="{1E40D168-961C-4047-8B40-8C0D57B524B5}" destId="{7EEC8AB1-2060-495F-BF72-DD7D1B21E997}" srcOrd="3" destOrd="0" presId="urn:microsoft.com/office/officeart/2005/8/layout/hList3"/>
    <dgm:cxn modelId="{8AA2BD4C-5DC3-4624-965B-677739BA7213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954FCEE-ABD2-4633-BDA4-C37C60B5FD47}" type="doc">
      <dgm:prSet loTypeId="urn:microsoft.com/office/officeart/2005/8/layout/hList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DDC40FC-FFA5-4AE2-8ACE-F64F3DCBCC0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Sponsor Wants</a:t>
          </a:r>
          <a:endParaRPr lang="en-US"/>
        </a:p>
      </dgm:t>
    </dgm:pt>
    <dgm:pt modelId="{56BE4A1F-519E-4B14-A9C4-9CD1D4E28BC3}" type="parTrans" cxnId="{628D0E55-7204-4BE1-B1C0-61FD1B212DAC}">
      <dgm:prSet/>
      <dgm:spPr/>
      <dgm:t>
        <a:bodyPr/>
        <a:lstStyle/>
        <a:p>
          <a:endParaRPr lang="en-US"/>
        </a:p>
      </dgm:t>
    </dgm:pt>
    <dgm:pt modelId="{D5329F31-2BC9-4749-88AB-8A4B45D2CB26}" type="sibTrans" cxnId="{628D0E55-7204-4BE1-B1C0-61FD1B212DAC}">
      <dgm:prSet/>
      <dgm:spPr/>
      <dgm:t>
        <a:bodyPr/>
        <a:lstStyle/>
        <a:p>
          <a:endParaRPr lang="en-US"/>
        </a:p>
      </dgm:t>
    </dgm:pt>
    <dgm:pt modelId="{55FA4987-5ED7-4693-8B02-CE7A638A9821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Press to be manufactured in the US</a:t>
          </a:r>
          <a:endParaRPr lang="en-US"/>
        </a:p>
      </dgm:t>
    </dgm:pt>
    <dgm:pt modelId="{5E0786F0-EA29-4F38-AB02-1D1B0B49DEE6}" type="parTrans" cxnId="{D5A92F60-FDFE-489C-8F7E-BA5808F48BFB}">
      <dgm:prSet/>
      <dgm:spPr/>
      <dgm:t>
        <a:bodyPr/>
        <a:lstStyle/>
        <a:p>
          <a:endParaRPr lang="en-US"/>
        </a:p>
      </dgm:t>
    </dgm:pt>
    <dgm:pt modelId="{0CC76F6F-7309-4968-8ACA-8DFFAD7D1F94}" type="sibTrans" cxnId="{D5A92F60-FDFE-489C-8F7E-BA5808F48BFB}">
      <dgm:prSet/>
      <dgm:spPr/>
      <dgm:t>
        <a:bodyPr/>
        <a:lstStyle/>
        <a:p>
          <a:endParaRPr lang="en-US"/>
        </a:p>
      </dgm:t>
    </dgm:pt>
    <dgm:pt modelId="{302F7D69-0986-4D6E-BB66-3774B59EBE0A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C-Frame</a:t>
          </a:r>
          <a:endParaRPr lang="en-US"/>
        </a:p>
      </dgm:t>
    </dgm:pt>
    <dgm:pt modelId="{817636D6-BD4F-46A1-813B-E2F44FAC2465}" type="parTrans" cxnId="{DE49411A-E001-43F6-ADFE-13CDB1320B5A}">
      <dgm:prSet/>
      <dgm:spPr/>
      <dgm:t>
        <a:bodyPr/>
        <a:lstStyle/>
        <a:p>
          <a:endParaRPr lang="en-US"/>
        </a:p>
      </dgm:t>
    </dgm:pt>
    <dgm:pt modelId="{2B0F1338-5FDD-4B13-88CB-A75948A3704C}" type="sibTrans" cxnId="{DE49411A-E001-43F6-ADFE-13CDB1320B5A}">
      <dgm:prSet/>
      <dgm:spPr/>
      <dgm:t>
        <a:bodyPr/>
        <a:lstStyle/>
        <a:p>
          <a:endParaRPr lang="en-US"/>
        </a:p>
      </dgm:t>
    </dgm:pt>
    <dgm:pt modelId="{26813EDD-393A-4028-A849-95A3AD95969A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Pneumatic</a:t>
          </a:r>
        </a:p>
      </dgm:t>
    </dgm:pt>
    <dgm:pt modelId="{C7A26BDC-881D-4FB2-9D56-6ECC9C6ECF06}" type="parTrans" cxnId="{9C595E36-4FA6-4526-8590-554FA209AA58}">
      <dgm:prSet/>
      <dgm:spPr/>
    </dgm:pt>
    <dgm:pt modelId="{10498F50-E4A2-4296-A608-3AE40AC2F3AD}" type="sibTrans" cxnId="{9C595E36-4FA6-4526-8590-554FA209AA58}">
      <dgm:prSet/>
      <dgm:spPr/>
    </dgm:pt>
    <dgm:pt modelId="{85E3CF19-8B96-465F-9FFE-F152EC36F94C}">
      <dgm:prSet phldr="0"/>
      <dgm:spPr/>
      <dgm:t>
        <a:bodyPr/>
        <a:lstStyle/>
        <a:p>
          <a:pPr rtl="0"/>
          <a:r>
            <a:rPr lang="en-US">
              <a:latin typeface="Arial Black"/>
            </a:rPr>
            <a:t>More Pressure</a:t>
          </a:r>
        </a:p>
      </dgm:t>
    </dgm:pt>
    <dgm:pt modelId="{B6165ECF-9E73-4BCC-8160-FE004A9F1713}" type="parTrans" cxnId="{7CEA9D00-D0EE-447C-AA82-ECEB16C30CBA}">
      <dgm:prSet/>
      <dgm:spPr/>
    </dgm:pt>
    <dgm:pt modelId="{72F54F21-E39A-4A85-9B7F-74A6378761F9}" type="sibTrans" cxnId="{7CEA9D00-D0EE-447C-AA82-ECEB16C30CBA}">
      <dgm:prSet/>
      <dgm:spPr/>
    </dgm:pt>
    <dgm:pt modelId="{0A90A7C4-0AA2-4B3C-9117-2F3A738F4E3B}" type="pres">
      <dgm:prSet presAssocID="{B954FCEE-ABD2-4633-BDA4-C37C60B5FD47}" presName="composite" presStyleCnt="0">
        <dgm:presLayoutVars>
          <dgm:chMax val="1"/>
          <dgm:dir/>
          <dgm:resizeHandles val="exact"/>
        </dgm:presLayoutVars>
      </dgm:prSet>
      <dgm:spPr/>
    </dgm:pt>
    <dgm:pt modelId="{4F675B94-5AA0-47CC-A5DD-00E01A54BCB5}" type="pres">
      <dgm:prSet presAssocID="{EDDC40FC-FFA5-4AE2-8ACE-F64F3DCBCC03}" presName="roof" presStyleLbl="dkBgShp" presStyleIdx="0" presStyleCnt="2"/>
      <dgm:spPr/>
    </dgm:pt>
    <dgm:pt modelId="{1E40D168-961C-4047-8B40-8C0D57B524B5}" type="pres">
      <dgm:prSet presAssocID="{EDDC40FC-FFA5-4AE2-8ACE-F64F3DCBCC03}" presName="pillars" presStyleCnt="0"/>
      <dgm:spPr/>
    </dgm:pt>
    <dgm:pt modelId="{F3FEC21F-432E-4EAE-9A08-A4893EFC166D}" type="pres">
      <dgm:prSet presAssocID="{EDDC40FC-FFA5-4AE2-8ACE-F64F3DCBCC03}" presName="pillar1" presStyleLbl="node1" presStyleIdx="0" presStyleCnt="4">
        <dgm:presLayoutVars>
          <dgm:bulletEnabled val="1"/>
        </dgm:presLayoutVars>
      </dgm:prSet>
      <dgm:spPr/>
    </dgm:pt>
    <dgm:pt modelId="{3F786808-EBE4-4DE0-94D0-2669CBF8EDF3}" type="pres">
      <dgm:prSet presAssocID="{302F7D69-0986-4D6E-BB66-3774B59EBE0A}" presName="pillarX" presStyleLbl="node1" presStyleIdx="1" presStyleCnt="4">
        <dgm:presLayoutVars>
          <dgm:bulletEnabled val="1"/>
        </dgm:presLayoutVars>
      </dgm:prSet>
      <dgm:spPr/>
    </dgm:pt>
    <dgm:pt modelId="{849197B5-B3F6-4B0E-9A61-0CF847916F23}" type="pres">
      <dgm:prSet presAssocID="{26813EDD-393A-4028-A849-95A3AD95969A}" presName="pillarX" presStyleLbl="node1" presStyleIdx="2" presStyleCnt="4">
        <dgm:presLayoutVars>
          <dgm:bulletEnabled val="1"/>
        </dgm:presLayoutVars>
      </dgm:prSet>
      <dgm:spPr/>
    </dgm:pt>
    <dgm:pt modelId="{7EEC8AB1-2060-495F-BF72-DD7D1B21E997}" type="pres">
      <dgm:prSet presAssocID="{85E3CF19-8B96-465F-9FFE-F152EC36F94C}" presName="pillarX" presStyleLbl="node1" presStyleIdx="3" presStyleCnt="4">
        <dgm:presLayoutVars>
          <dgm:bulletEnabled val="1"/>
        </dgm:presLayoutVars>
      </dgm:prSet>
      <dgm:spPr/>
    </dgm:pt>
    <dgm:pt modelId="{01B57ED5-30E9-4357-A9A1-8136C3E56151}" type="pres">
      <dgm:prSet presAssocID="{EDDC40FC-FFA5-4AE2-8ACE-F64F3DCBCC03}" presName="base" presStyleLbl="dkBgShp" presStyleIdx="1" presStyleCnt="2"/>
      <dgm:spPr/>
    </dgm:pt>
  </dgm:ptLst>
  <dgm:cxnLst>
    <dgm:cxn modelId="{7CEA9D00-D0EE-447C-AA82-ECEB16C30CBA}" srcId="{EDDC40FC-FFA5-4AE2-8ACE-F64F3DCBCC03}" destId="{85E3CF19-8B96-465F-9FFE-F152EC36F94C}" srcOrd="3" destOrd="0" parTransId="{B6165ECF-9E73-4BCC-8160-FE004A9F1713}" sibTransId="{72F54F21-E39A-4A85-9B7F-74A6378761F9}"/>
    <dgm:cxn modelId="{42593C12-C117-4550-B5B1-3B7FC092D0C4}" type="presOf" srcId="{55FA4987-5ED7-4693-8B02-CE7A638A9821}" destId="{F3FEC21F-432E-4EAE-9A08-A4893EFC166D}" srcOrd="0" destOrd="0" presId="urn:microsoft.com/office/officeart/2005/8/layout/hList3"/>
    <dgm:cxn modelId="{B7A8B716-D75C-4916-925A-A495D7BF0A46}" type="presOf" srcId="{26813EDD-393A-4028-A849-95A3AD95969A}" destId="{849197B5-B3F6-4B0E-9A61-0CF847916F23}" srcOrd="0" destOrd="0" presId="urn:microsoft.com/office/officeart/2005/8/layout/hList3"/>
    <dgm:cxn modelId="{DE49411A-E001-43F6-ADFE-13CDB1320B5A}" srcId="{EDDC40FC-FFA5-4AE2-8ACE-F64F3DCBCC03}" destId="{302F7D69-0986-4D6E-BB66-3774B59EBE0A}" srcOrd="1" destOrd="0" parTransId="{817636D6-BD4F-46A1-813B-E2F44FAC2465}" sibTransId="{2B0F1338-5FDD-4B13-88CB-A75948A3704C}"/>
    <dgm:cxn modelId="{9C595E36-4FA6-4526-8590-554FA209AA58}" srcId="{EDDC40FC-FFA5-4AE2-8ACE-F64F3DCBCC03}" destId="{26813EDD-393A-4028-A849-95A3AD95969A}" srcOrd="2" destOrd="0" parTransId="{C7A26BDC-881D-4FB2-9D56-6ECC9C6ECF06}" sibTransId="{10498F50-E4A2-4296-A608-3AE40AC2F3AD}"/>
    <dgm:cxn modelId="{D5A92F60-FDFE-489C-8F7E-BA5808F48BFB}" srcId="{EDDC40FC-FFA5-4AE2-8ACE-F64F3DCBCC03}" destId="{55FA4987-5ED7-4693-8B02-CE7A638A9821}" srcOrd="0" destOrd="0" parTransId="{5E0786F0-EA29-4F38-AB02-1D1B0B49DEE6}" sibTransId="{0CC76F6F-7309-4968-8ACA-8DFFAD7D1F94}"/>
    <dgm:cxn modelId="{55D2CF4B-DFA8-46CB-8774-B70DE7454F14}" type="presOf" srcId="{302F7D69-0986-4D6E-BB66-3774B59EBE0A}" destId="{3F786808-EBE4-4DE0-94D0-2669CBF8EDF3}" srcOrd="0" destOrd="0" presId="urn:microsoft.com/office/officeart/2005/8/layout/hList3"/>
    <dgm:cxn modelId="{7F617173-ADC3-4F8B-88B3-DCEB59481637}" type="presOf" srcId="{EDDC40FC-FFA5-4AE2-8ACE-F64F3DCBCC03}" destId="{4F675B94-5AA0-47CC-A5DD-00E01A54BCB5}" srcOrd="0" destOrd="0" presId="urn:microsoft.com/office/officeart/2005/8/layout/hList3"/>
    <dgm:cxn modelId="{628D0E55-7204-4BE1-B1C0-61FD1B212DAC}" srcId="{B954FCEE-ABD2-4633-BDA4-C37C60B5FD47}" destId="{EDDC40FC-FFA5-4AE2-8ACE-F64F3DCBCC03}" srcOrd="0" destOrd="0" parTransId="{56BE4A1F-519E-4B14-A9C4-9CD1D4E28BC3}" sibTransId="{D5329F31-2BC9-4749-88AB-8A4B45D2CB26}"/>
    <dgm:cxn modelId="{641F0D96-A364-4D5F-8EC3-DEFB473773B7}" type="presOf" srcId="{85E3CF19-8B96-465F-9FFE-F152EC36F94C}" destId="{7EEC8AB1-2060-495F-BF72-DD7D1B21E997}" srcOrd="0" destOrd="0" presId="urn:microsoft.com/office/officeart/2005/8/layout/hList3"/>
    <dgm:cxn modelId="{972B1FDD-9A36-40AB-9A89-AFFD37B434FA}" type="presOf" srcId="{B954FCEE-ABD2-4633-BDA4-C37C60B5FD47}" destId="{0A90A7C4-0AA2-4B3C-9117-2F3A738F4E3B}" srcOrd="0" destOrd="0" presId="urn:microsoft.com/office/officeart/2005/8/layout/hList3"/>
    <dgm:cxn modelId="{A4700081-A7B0-4998-9AE4-4B7E50A4CD74}" type="presParOf" srcId="{0A90A7C4-0AA2-4B3C-9117-2F3A738F4E3B}" destId="{4F675B94-5AA0-47CC-A5DD-00E01A54BCB5}" srcOrd="0" destOrd="0" presId="urn:microsoft.com/office/officeart/2005/8/layout/hList3"/>
    <dgm:cxn modelId="{DD1FBE5F-A17B-4F80-B384-C95FF782FF86}" type="presParOf" srcId="{0A90A7C4-0AA2-4B3C-9117-2F3A738F4E3B}" destId="{1E40D168-961C-4047-8B40-8C0D57B524B5}" srcOrd="1" destOrd="0" presId="urn:microsoft.com/office/officeart/2005/8/layout/hList3"/>
    <dgm:cxn modelId="{FC9EBA12-E043-4EC2-B175-3A3BEF448338}" type="presParOf" srcId="{1E40D168-961C-4047-8B40-8C0D57B524B5}" destId="{F3FEC21F-432E-4EAE-9A08-A4893EFC166D}" srcOrd="0" destOrd="0" presId="urn:microsoft.com/office/officeart/2005/8/layout/hList3"/>
    <dgm:cxn modelId="{F616E448-3C4C-419B-A382-B477F804C21B}" type="presParOf" srcId="{1E40D168-961C-4047-8B40-8C0D57B524B5}" destId="{3F786808-EBE4-4DE0-94D0-2669CBF8EDF3}" srcOrd="1" destOrd="0" presId="urn:microsoft.com/office/officeart/2005/8/layout/hList3"/>
    <dgm:cxn modelId="{6FBA1773-4924-4383-A541-311E48B91B5D}" type="presParOf" srcId="{1E40D168-961C-4047-8B40-8C0D57B524B5}" destId="{849197B5-B3F6-4B0E-9A61-0CF847916F23}" srcOrd="2" destOrd="0" presId="urn:microsoft.com/office/officeart/2005/8/layout/hList3"/>
    <dgm:cxn modelId="{2BF25AB3-E2BF-431A-B819-C2A7E57AEC61}" type="presParOf" srcId="{1E40D168-961C-4047-8B40-8C0D57B524B5}" destId="{7EEC8AB1-2060-495F-BF72-DD7D1B21E997}" srcOrd="3" destOrd="0" presId="urn:microsoft.com/office/officeart/2005/8/layout/hList3"/>
    <dgm:cxn modelId="{8AA2BD4C-5DC3-4624-965B-677739BA7213}" type="presParOf" srcId="{0A90A7C4-0AA2-4B3C-9117-2F3A738F4E3B}" destId="{01B57ED5-30E9-4357-A9A1-8136C3E56151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6505013" cy="109728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>
              <a:latin typeface="Arial Black"/>
            </a:rPr>
            <a:t>Sponsor Wants</a:t>
          </a:r>
          <a:endParaRPr lang="en-US" sz="4600" kern="1200"/>
        </a:p>
      </dsp:txBody>
      <dsp:txXfrm>
        <a:off x="0" y="0"/>
        <a:ext cx="6505013" cy="1097280"/>
      </dsp:txXfrm>
    </dsp:sp>
    <dsp:sp modelId="{F3FEC21F-432E-4EAE-9A08-A4893EFC166D}">
      <dsp:nvSpPr>
        <dsp:cNvPr id="0" name=""/>
        <dsp:cNvSpPr/>
      </dsp:nvSpPr>
      <dsp:spPr>
        <a:xfrm>
          <a:off x="0" y="1097280"/>
          <a:ext cx="1626253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/>
            </a:rPr>
            <a:t>Press to be manufactured in the US</a:t>
          </a:r>
          <a:endParaRPr lang="en-US" sz="1500" kern="1200"/>
        </a:p>
      </dsp:txBody>
      <dsp:txXfrm>
        <a:off x="0" y="1097280"/>
        <a:ext cx="1626253" cy="2304288"/>
      </dsp:txXfrm>
    </dsp:sp>
    <dsp:sp modelId="{86CE1E02-1602-4F97-889F-7CB18D547248}">
      <dsp:nvSpPr>
        <dsp:cNvPr id="0" name=""/>
        <dsp:cNvSpPr/>
      </dsp:nvSpPr>
      <dsp:spPr>
        <a:xfrm>
          <a:off x="1626253" y="1097280"/>
          <a:ext cx="1626253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/>
            </a:rPr>
            <a:t>C-Frame</a:t>
          </a:r>
          <a:endParaRPr lang="en-US" sz="1500" kern="1200"/>
        </a:p>
      </dsp:txBody>
      <dsp:txXfrm>
        <a:off x="1626253" y="1097280"/>
        <a:ext cx="1626253" cy="2304288"/>
      </dsp:txXfrm>
    </dsp:sp>
    <dsp:sp modelId="{2257C530-2271-4E86-82FE-65942D51B652}">
      <dsp:nvSpPr>
        <dsp:cNvPr id="0" name=""/>
        <dsp:cNvSpPr/>
      </dsp:nvSpPr>
      <dsp:spPr>
        <a:xfrm>
          <a:off x="3252506" y="1097280"/>
          <a:ext cx="1626253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/>
            </a:rPr>
            <a:t>Pneumatic</a:t>
          </a:r>
        </a:p>
      </dsp:txBody>
      <dsp:txXfrm>
        <a:off x="3252506" y="1097280"/>
        <a:ext cx="1626253" cy="2304288"/>
      </dsp:txXfrm>
    </dsp:sp>
    <dsp:sp modelId="{D98E73D9-0FE3-4AD6-BC3B-5E1A63B9AFEC}">
      <dsp:nvSpPr>
        <dsp:cNvPr id="0" name=""/>
        <dsp:cNvSpPr/>
      </dsp:nvSpPr>
      <dsp:spPr>
        <a:xfrm>
          <a:off x="4878759" y="1097280"/>
          <a:ext cx="1626253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/>
            </a:rPr>
            <a:t>More Pressure</a:t>
          </a:r>
        </a:p>
      </dsp:txBody>
      <dsp:txXfrm>
        <a:off x="4878759" y="1097280"/>
        <a:ext cx="1626253" cy="2304288"/>
      </dsp:txXfrm>
    </dsp:sp>
    <dsp:sp modelId="{01B57ED5-30E9-4357-A9A1-8136C3E56151}">
      <dsp:nvSpPr>
        <dsp:cNvPr id="0" name=""/>
        <dsp:cNvSpPr/>
      </dsp:nvSpPr>
      <dsp:spPr>
        <a:xfrm>
          <a:off x="0" y="3401568"/>
          <a:ext cx="6505013" cy="25603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Sponsor Wants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 to be manufactured in the US</a:t>
          </a:r>
          <a:endParaRPr lang="en-US" sz="20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C-Frame</a:t>
          </a:r>
          <a:endParaRPr lang="en-US" sz="20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Pneumatic</a:t>
          </a:r>
        </a:p>
      </dsp:txBody>
      <dsp:txXfrm>
        <a:off x="5221939" y="549312"/>
        <a:ext cx="2610969" cy="1153556"/>
      </dsp:txXfrm>
    </dsp:sp>
    <dsp:sp modelId="{7EEC8AB1-2060-495F-BF72-DD7D1B21E997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More Pressure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Sponsor Wants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 to be manufactured in the US</a:t>
          </a:r>
          <a:endParaRPr lang="en-US" sz="20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C-Frame</a:t>
          </a:r>
          <a:endParaRPr lang="en-US" sz="20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Pneumatic</a:t>
          </a:r>
        </a:p>
      </dsp:txBody>
      <dsp:txXfrm>
        <a:off x="5221939" y="549312"/>
        <a:ext cx="2610969" cy="1153556"/>
      </dsp:txXfrm>
    </dsp:sp>
    <dsp:sp modelId="{7EEC8AB1-2060-495F-BF72-DD7D1B21E997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More Pressure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Sponsor Wants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 to be manufactured in the US</a:t>
          </a:r>
          <a:endParaRPr lang="en-US" sz="20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C-Frame</a:t>
          </a:r>
          <a:endParaRPr lang="en-US" sz="20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Pneumatic</a:t>
          </a:r>
        </a:p>
      </dsp:txBody>
      <dsp:txXfrm>
        <a:off x="5221939" y="549312"/>
        <a:ext cx="2610969" cy="1153556"/>
      </dsp:txXfrm>
    </dsp:sp>
    <dsp:sp modelId="{7EEC8AB1-2060-495F-BF72-DD7D1B21E997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More Pressure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2978-65D0-43D4-A484-C9279501AA4B}">
      <dsp:nvSpPr>
        <dsp:cNvPr id="0" name=""/>
        <dsp:cNvSpPr/>
      </dsp:nvSpPr>
      <dsp:spPr>
        <a:xfrm>
          <a:off x="2903732" y="1048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Adapting To Unexpected Challenges</a:t>
          </a:r>
          <a:endParaRPr lang="en-US" sz="1400" kern="1200"/>
        </a:p>
      </dsp:txBody>
      <dsp:txXfrm>
        <a:off x="2961067" y="58383"/>
        <a:ext cx="1692261" cy="1059835"/>
      </dsp:txXfrm>
    </dsp:sp>
    <dsp:sp modelId="{71974024-1357-4A0D-A117-1973E8A58F8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260444" y="186277"/>
              </a:moveTo>
              <a:arcTo wR="2344590" hR="2344590" stAng="17579602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9A0E1-26E0-48C3-8C67-67001A410F3D}">
      <dsp:nvSpPr>
        <dsp:cNvPr id="0" name=""/>
        <dsp:cNvSpPr/>
      </dsp:nvSpPr>
      <dsp:spPr>
        <a:xfrm>
          <a:off x="5133569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rial Black"/>
            </a:rPr>
            <a:t>         </a:t>
          </a:r>
          <a:endParaRPr lang="en-US" sz="3600" kern="1200"/>
        </a:p>
      </dsp:txBody>
      <dsp:txXfrm>
        <a:off x="5190904" y="1678455"/>
        <a:ext cx="1692261" cy="1059835"/>
      </dsp:txXfrm>
    </dsp:sp>
    <dsp:sp modelId="{0620B78B-C4F5-4253-ACA5-FAEFA23295E4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685989" y="2222301"/>
              </a:moveTo>
              <a:arcTo wR="2344590" hR="2344590" stAng="21420613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32612-E3D4-4475-8BBC-17FD2C3DF512}">
      <dsp:nvSpPr>
        <dsp:cNvPr id="0" name=""/>
        <dsp:cNvSpPr/>
      </dsp:nvSpPr>
      <dsp:spPr>
        <a:xfrm>
          <a:off x="4281847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rial Black"/>
            </a:rPr>
            <a:t>      </a:t>
          </a:r>
          <a:endParaRPr lang="en-US" sz="3600" kern="1200"/>
        </a:p>
      </dsp:txBody>
      <dsp:txXfrm>
        <a:off x="4339182" y="4299787"/>
        <a:ext cx="1692261" cy="1059835"/>
      </dsp:txXfrm>
    </dsp:sp>
    <dsp:sp modelId="{761308B9-7322-4972-9680-F92725439ACE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2809939" y="4642535"/>
              </a:moveTo>
              <a:arcTo wR="2344590" hR="2344590" stAng="4713122" swAng="137375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67832-35E9-460F-AA44-22082378B5B6}">
      <dsp:nvSpPr>
        <dsp:cNvPr id="0" name=""/>
        <dsp:cNvSpPr/>
      </dsp:nvSpPr>
      <dsp:spPr>
        <a:xfrm>
          <a:off x="1525616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rial Black"/>
            </a:rPr>
            <a:t>   </a:t>
          </a:r>
          <a:endParaRPr lang="en-US" sz="3600" kern="1200"/>
        </a:p>
      </dsp:txBody>
      <dsp:txXfrm>
        <a:off x="1582951" y="4299787"/>
        <a:ext cx="1692261" cy="1059835"/>
      </dsp:txXfrm>
    </dsp:sp>
    <dsp:sp modelId="{9F5F91AD-F44E-43DA-BA7F-D3106E3ABF3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91475" y="3641682"/>
              </a:moveTo>
              <a:arcTo wR="2344590" hR="2344590" stAng="8784677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D276A-EF00-4453-9720-1155AD415D65}">
      <dsp:nvSpPr>
        <dsp:cNvPr id="0" name=""/>
        <dsp:cNvSpPr/>
      </dsp:nvSpPr>
      <dsp:spPr>
        <a:xfrm>
          <a:off x="673894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>
              <a:latin typeface="Arial Black"/>
            </a:rPr>
            <a:t>   </a:t>
          </a:r>
          <a:endParaRPr lang="en-US" sz="3600" kern="1200"/>
        </a:p>
      </dsp:txBody>
      <dsp:txXfrm>
        <a:off x="731229" y="1678455"/>
        <a:ext cx="1692261" cy="1059835"/>
      </dsp:txXfrm>
    </dsp:sp>
    <dsp:sp modelId="{D2043EA2-85F2-43D9-9925-93E8D0BB240F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08856" y="1021700"/>
              </a:moveTo>
              <a:arcTo wR="2344590" hR="2344590" stAng="12860934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2978-65D0-43D4-A484-C9279501AA4B}">
      <dsp:nvSpPr>
        <dsp:cNvPr id="0" name=""/>
        <dsp:cNvSpPr/>
      </dsp:nvSpPr>
      <dsp:spPr>
        <a:xfrm>
          <a:off x="2903732" y="1048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Adapting To Unexpected Challenges</a:t>
          </a:r>
          <a:endParaRPr lang="en-US" sz="1400" kern="1200"/>
        </a:p>
      </dsp:txBody>
      <dsp:txXfrm>
        <a:off x="2961067" y="58383"/>
        <a:ext cx="1692261" cy="1059835"/>
      </dsp:txXfrm>
    </dsp:sp>
    <dsp:sp modelId="{71974024-1357-4A0D-A117-1973E8A58F8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260444" y="186277"/>
              </a:moveTo>
              <a:arcTo wR="2344590" hR="2344590" stAng="17579602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9A0E1-26E0-48C3-8C67-67001A410F3D}">
      <dsp:nvSpPr>
        <dsp:cNvPr id="0" name=""/>
        <dsp:cNvSpPr/>
      </dsp:nvSpPr>
      <dsp:spPr>
        <a:xfrm>
          <a:off x="5133569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 Black"/>
            </a:rPr>
            <a:t>   </a:t>
          </a:r>
          <a:r>
            <a:rPr lang="en-US" sz="1400" kern="1200">
              <a:latin typeface="Arial Black"/>
            </a:rPr>
            <a:t>Feasibility</a:t>
          </a:r>
          <a:r>
            <a:rPr lang="en-US" sz="1500" kern="1200">
              <a:latin typeface="Arial Black"/>
            </a:rPr>
            <a:t>   </a:t>
          </a:r>
          <a:endParaRPr lang="en-US" sz="1500" kern="1200"/>
        </a:p>
      </dsp:txBody>
      <dsp:txXfrm>
        <a:off x="5190904" y="1678455"/>
        <a:ext cx="1692261" cy="1059835"/>
      </dsp:txXfrm>
    </dsp:sp>
    <dsp:sp modelId="{0620B78B-C4F5-4253-ACA5-FAEFA23295E4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685989" y="2222301"/>
              </a:moveTo>
              <a:arcTo wR="2344590" hR="2344590" stAng="21420613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32612-E3D4-4475-8BBC-17FD2C3DF512}">
      <dsp:nvSpPr>
        <dsp:cNvPr id="0" name=""/>
        <dsp:cNvSpPr/>
      </dsp:nvSpPr>
      <dsp:spPr>
        <a:xfrm>
          <a:off x="4281847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Arial Black"/>
            </a:rPr>
            <a:t>      </a:t>
          </a:r>
          <a:endParaRPr lang="en-US" sz="4400" kern="1200"/>
        </a:p>
      </dsp:txBody>
      <dsp:txXfrm>
        <a:off x="4339182" y="4299787"/>
        <a:ext cx="1692261" cy="1059835"/>
      </dsp:txXfrm>
    </dsp:sp>
    <dsp:sp modelId="{761308B9-7322-4972-9680-F92725439ACE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2809939" y="4642535"/>
              </a:moveTo>
              <a:arcTo wR="2344590" hR="2344590" stAng="4713122" swAng="137375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67832-35E9-460F-AA44-22082378B5B6}">
      <dsp:nvSpPr>
        <dsp:cNvPr id="0" name=""/>
        <dsp:cNvSpPr/>
      </dsp:nvSpPr>
      <dsp:spPr>
        <a:xfrm>
          <a:off x="1525616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Arial Black"/>
            </a:rPr>
            <a:t>   </a:t>
          </a:r>
          <a:endParaRPr lang="en-US" sz="4400" kern="1200"/>
        </a:p>
      </dsp:txBody>
      <dsp:txXfrm>
        <a:off x="1582951" y="4299787"/>
        <a:ext cx="1692261" cy="1059835"/>
      </dsp:txXfrm>
    </dsp:sp>
    <dsp:sp modelId="{9F5F91AD-F44E-43DA-BA7F-D3106E3ABF3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91475" y="3641682"/>
              </a:moveTo>
              <a:arcTo wR="2344590" hR="2344590" stAng="8784677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D276A-EF00-4453-9720-1155AD415D65}">
      <dsp:nvSpPr>
        <dsp:cNvPr id="0" name=""/>
        <dsp:cNvSpPr/>
      </dsp:nvSpPr>
      <dsp:spPr>
        <a:xfrm>
          <a:off x="673894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>
              <a:latin typeface="Arial Black"/>
            </a:rPr>
            <a:t>   </a:t>
          </a:r>
          <a:endParaRPr lang="en-US" sz="4400" kern="1200"/>
        </a:p>
      </dsp:txBody>
      <dsp:txXfrm>
        <a:off x="731229" y="1678455"/>
        <a:ext cx="1692261" cy="1059835"/>
      </dsp:txXfrm>
    </dsp:sp>
    <dsp:sp modelId="{D2043EA2-85F2-43D9-9925-93E8D0BB240F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08856" y="1021700"/>
              </a:moveTo>
              <a:arcTo wR="2344590" hR="2344590" stAng="12860934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2978-65D0-43D4-A484-C9279501AA4B}">
      <dsp:nvSpPr>
        <dsp:cNvPr id="0" name=""/>
        <dsp:cNvSpPr/>
      </dsp:nvSpPr>
      <dsp:spPr>
        <a:xfrm>
          <a:off x="2903732" y="1048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Adapting To Unexpected Challenges</a:t>
          </a:r>
          <a:endParaRPr lang="en-US" sz="1400" kern="1200"/>
        </a:p>
      </dsp:txBody>
      <dsp:txXfrm>
        <a:off x="2961067" y="58383"/>
        <a:ext cx="1692261" cy="1059835"/>
      </dsp:txXfrm>
    </dsp:sp>
    <dsp:sp modelId="{71974024-1357-4A0D-A117-1973E8A58F8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260444" y="186277"/>
              </a:moveTo>
              <a:arcTo wR="2344590" hR="2344590" stAng="17579602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9A0E1-26E0-48C3-8C67-67001A410F3D}">
      <dsp:nvSpPr>
        <dsp:cNvPr id="0" name=""/>
        <dsp:cNvSpPr/>
      </dsp:nvSpPr>
      <dsp:spPr>
        <a:xfrm>
          <a:off x="5133569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Feasibility</a:t>
          </a:r>
          <a:endParaRPr lang="en-US" sz="1400" kern="1200"/>
        </a:p>
      </dsp:txBody>
      <dsp:txXfrm>
        <a:off x="5190904" y="1678455"/>
        <a:ext cx="1692261" cy="1059835"/>
      </dsp:txXfrm>
    </dsp:sp>
    <dsp:sp modelId="{0620B78B-C4F5-4253-ACA5-FAEFA23295E4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685989" y="2222301"/>
              </a:moveTo>
              <a:arcTo wR="2344590" hR="2344590" stAng="21420613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32612-E3D4-4475-8BBC-17FD2C3DF512}">
      <dsp:nvSpPr>
        <dsp:cNvPr id="0" name=""/>
        <dsp:cNvSpPr/>
      </dsp:nvSpPr>
      <dsp:spPr>
        <a:xfrm>
          <a:off x="4281847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Problem Solving</a:t>
          </a:r>
          <a:endParaRPr lang="en-US" sz="1400" kern="1200"/>
        </a:p>
      </dsp:txBody>
      <dsp:txXfrm>
        <a:off x="4339182" y="4299787"/>
        <a:ext cx="1692261" cy="1059835"/>
      </dsp:txXfrm>
    </dsp:sp>
    <dsp:sp modelId="{761308B9-7322-4972-9680-F92725439ACE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2809939" y="4642535"/>
              </a:moveTo>
              <a:arcTo wR="2344590" hR="2344590" stAng="4713122" swAng="137375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67832-35E9-460F-AA44-22082378B5B6}">
      <dsp:nvSpPr>
        <dsp:cNvPr id="0" name=""/>
        <dsp:cNvSpPr/>
      </dsp:nvSpPr>
      <dsp:spPr>
        <a:xfrm>
          <a:off x="1525616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  </a:t>
          </a:r>
          <a:endParaRPr lang="en-US" sz="1400" kern="1200"/>
        </a:p>
      </dsp:txBody>
      <dsp:txXfrm>
        <a:off x="1582951" y="4299787"/>
        <a:ext cx="1692261" cy="1059835"/>
      </dsp:txXfrm>
    </dsp:sp>
    <dsp:sp modelId="{9F5F91AD-F44E-43DA-BA7F-D3106E3ABF3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91475" y="3641682"/>
              </a:moveTo>
              <a:arcTo wR="2344590" hR="2344590" stAng="8784677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D276A-EF00-4453-9720-1155AD415D65}">
      <dsp:nvSpPr>
        <dsp:cNvPr id="0" name=""/>
        <dsp:cNvSpPr/>
      </dsp:nvSpPr>
      <dsp:spPr>
        <a:xfrm>
          <a:off x="673894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 </a:t>
          </a:r>
          <a:endParaRPr lang="en-US" sz="1400" kern="1200"/>
        </a:p>
      </dsp:txBody>
      <dsp:txXfrm>
        <a:off x="731229" y="1678455"/>
        <a:ext cx="1692261" cy="1059835"/>
      </dsp:txXfrm>
    </dsp:sp>
    <dsp:sp modelId="{D2043EA2-85F2-43D9-9925-93E8D0BB240F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08856" y="1021700"/>
              </a:moveTo>
              <a:arcTo wR="2344590" hR="2344590" stAng="12860934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2978-65D0-43D4-A484-C9279501AA4B}">
      <dsp:nvSpPr>
        <dsp:cNvPr id="0" name=""/>
        <dsp:cNvSpPr/>
      </dsp:nvSpPr>
      <dsp:spPr>
        <a:xfrm>
          <a:off x="2903732" y="1048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Adapting To Unexpected Challenges</a:t>
          </a:r>
          <a:endParaRPr lang="en-US" sz="1400" kern="1200"/>
        </a:p>
      </dsp:txBody>
      <dsp:txXfrm>
        <a:off x="2961067" y="58383"/>
        <a:ext cx="1692261" cy="1059835"/>
      </dsp:txXfrm>
    </dsp:sp>
    <dsp:sp modelId="{71974024-1357-4A0D-A117-1973E8A58F8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260444" y="186277"/>
              </a:moveTo>
              <a:arcTo wR="2344590" hR="2344590" stAng="17579602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9A0E1-26E0-48C3-8C67-67001A410F3D}">
      <dsp:nvSpPr>
        <dsp:cNvPr id="0" name=""/>
        <dsp:cNvSpPr/>
      </dsp:nvSpPr>
      <dsp:spPr>
        <a:xfrm>
          <a:off x="5133569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Feasibility</a:t>
          </a:r>
          <a:endParaRPr lang="en-US" sz="1400" kern="1200"/>
        </a:p>
      </dsp:txBody>
      <dsp:txXfrm>
        <a:off x="5190904" y="1678455"/>
        <a:ext cx="1692261" cy="1059835"/>
      </dsp:txXfrm>
    </dsp:sp>
    <dsp:sp modelId="{0620B78B-C4F5-4253-ACA5-FAEFA23295E4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685989" y="2222301"/>
              </a:moveTo>
              <a:arcTo wR="2344590" hR="2344590" stAng="21420613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32612-E3D4-4475-8BBC-17FD2C3DF512}">
      <dsp:nvSpPr>
        <dsp:cNvPr id="0" name=""/>
        <dsp:cNvSpPr/>
      </dsp:nvSpPr>
      <dsp:spPr>
        <a:xfrm>
          <a:off x="4281847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Problem Solving</a:t>
          </a:r>
          <a:endParaRPr lang="en-US" sz="1400" kern="1200"/>
        </a:p>
      </dsp:txBody>
      <dsp:txXfrm>
        <a:off x="4339182" y="4299787"/>
        <a:ext cx="1692261" cy="1059835"/>
      </dsp:txXfrm>
    </dsp:sp>
    <dsp:sp modelId="{761308B9-7322-4972-9680-F92725439ACE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2809939" y="4642535"/>
              </a:moveTo>
              <a:arcTo wR="2344590" hR="2344590" stAng="4713122" swAng="137375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67832-35E9-460F-AA44-22082378B5B6}">
      <dsp:nvSpPr>
        <dsp:cNvPr id="0" name=""/>
        <dsp:cNvSpPr/>
      </dsp:nvSpPr>
      <dsp:spPr>
        <a:xfrm>
          <a:off x="1525616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Importance of Clear Communication</a:t>
          </a:r>
          <a:endParaRPr lang="en-US" sz="1400" kern="1200"/>
        </a:p>
      </dsp:txBody>
      <dsp:txXfrm>
        <a:off x="1582951" y="4299787"/>
        <a:ext cx="1692261" cy="1059835"/>
      </dsp:txXfrm>
    </dsp:sp>
    <dsp:sp modelId="{9F5F91AD-F44E-43DA-BA7F-D3106E3ABF3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91475" y="3641682"/>
              </a:moveTo>
              <a:arcTo wR="2344590" hR="2344590" stAng="8784677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D276A-EF00-4453-9720-1155AD415D65}">
      <dsp:nvSpPr>
        <dsp:cNvPr id="0" name=""/>
        <dsp:cNvSpPr/>
      </dsp:nvSpPr>
      <dsp:spPr>
        <a:xfrm>
          <a:off x="673894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 </a:t>
          </a:r>
          <a:endParaRPr lang="en-US" sz="1400" kern="1200"/>
        </a:p>
      </dsp:txBody>
      <dsp:txXfrm>
        <a:off x="731229" y="1678455"/>
        <a:ext cx="1692261" cy="1059835"/>
      </dsp:txXfrm>
    </dsp:sp>
    <dsp:sp modelId="{D2043EA2-85F2-43D9-9925-93E8D0BB240F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08856" y="1021700"/>
              </a:moveTo>
              <a:arcTo wR="2344590" hR="2344590" stAng="12860934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192978-65D0-43D4-A484-C9279501AA4B}">
      <dsp:nvSpPr>
        <dsp:cNvPr id="0" name=""/>
        <dsp:cNvSpPr/>
      </dsp:nvSpPr>
      <dsp:spPr>
        <a:xfrm>
          <a:off x="2903732" y="1048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Adapting To Unexpected Challenges</a:t>
          </a:r>
          <a:endParaRPr lang="en-US" sz="1400" kern="1200"/>
        </a:p>
      </dsp:txBody>
      <dsp:txXfrm>
        <a:off x="2961067" y="58383"/>
        <a:ext cx="1692261" cy="1059835"/>
      </dsp:txXfrm>
    </dsp:sp>
    <dsp:sp modelId="{71974024-1357-4A0D-A117-1973E8A58F8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260444" y="186277"/>
              </a:moveTo>
              <a:arcTo wR="2344590" hR="2344590" stAng="17579602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A9A0E1-26E0-48C3-8C67-67001A410F3D}">
      <dsp:nvSpPr>
        <dsp:cNvPr id="0" name=""/>
        <dsp:cNvSpPr/>
      </dsp:nvSpPr>
      <dsp:spPr>
        <a:xfrm>
          <a:off x="5133569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Feasibility</a:t>
          </a:r>
          <a:endParaRPr lang="en-US" sz="1400" kern="1200"/>
        </a:p>
      </dsp:txBody>
      <dsp:txXfrm>
        <a:off x="5190904" y="1678455"/>
        <a:ext cx="1692261" cy="1059835"/>
      </dsp:txXfrm>
    </dsp:sp>
    <dsp:sp modelId="{0620B78B-C4F5-4253-ACA5-FAEFA23295E4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685989" y="2222301"/>
              </a:moveTo>
              <a:arcTo wR="2344590" hR="2344590" stAng="21420613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B32612-E3D4-4475-8BBC-17FD2C3DF512}">
      <dsp:nvSpPr>
        <dsp:cNvPr id="0" name=""/>
        <dsp:cNvSpPr/>
      </dsp:nvSpPr>
      <dsp:spPr>
        <a:xfrm>
          <a:off x="4281847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Problem Solving</a:t>
          </a:r>
          <a:endParaRPr lang="en-US" sz="1400" kern="1200"/>
        </a:p>
      </dsp:txBody>
      <dsp:txXfrm>
        <a:off x="4339182" y="4299787"/>
        <a:ext cx="1692261" cy="1059835"/>
      </dsp:txXfrm>
    </dsp:sp>
    <dsp:sp modelId="{761308B9-7322-4972-9680-F92725439ACE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2809939" y="4642535"/>
              </a:moveTo>
              <a:arcTo wR="2344590" hR="2344590" stAng="4713122" swAng="1373756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67832-35E9-460F-AA44-22082378B5B6}">
      <dsp:nvSpPr>
        <dsp:cNvPr id="0" name=""/>
        <dsp:cNvSpPr/>
      </dsp:nvSpPr>
      <dsp:spPr>
        <a:xfrm>
          <a:off x="1525616" y="4242452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Importance of Clear Communication</a:t>
          </a:r>
          <a:endParaRPr lang="en-US" sz="1400" kern="1200"/>
        </a:p>
      </dsp:txBody>
      <dsp:txXfrm>
        <a:off x="1582951" y="4299787"/>
        <a:ext cx="1692261" cy="1059835"/>
      </dsp:txXfrm>
    </dsp:sp>
    <dsp:sp modelId="{9F5F91AD-F44E-43DA-BA7F-D3106E3ABF39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391475" y="3641682"/>
              </a:moveTo>
              <a:arcTo wR="2344590" hR="2344590" stAng="8784677" swAng="2194710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DD276A-EF00-4453-9720-1155AD415D65}">
      <dsp:nvSpPr>
        <dsp:cNvPr id="0" name=""/>
        <dsp:cNvSpPr/>
      </dsp:nvSpPr>
      <dsp:spPr>
        <a:xfrm>
          <a:off x="673894" y="1621120"/>
          <a:ext cx="1806931" cy="117450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Arial Black"/>
            </a:rPr>
            <a:t>Collaboration</a:t>
          </a:r>
          <a:endParaRPr lang="en-US" sz="1400" kern="1200"/>
        </a:p>
      </dsp:txBody>
      <dsp:txXfrm>
        <a:off x="731229" y="1678455"/>
        <a:ext cx="1692261" cy="1059835"/>
      </dsp:txXfrm>
    </dsp:sp>
    <dsp:sp modelId="{D2043EA2-85F2-43D9-9925-93E8D0BB240F}">
      <dsp:nvSpPr>
        <dsp:cNvPr id="0" name=""/>
        <dsp:cNvSpPr/>
      </dsp:nvSpPr>
      <dsp:spPr>
        <a:xfrm>
          <a:off x="1462607" y="588301"/>
          <a:ext cx="4689180" cy="4689180"/>
        </a:xfrm>
        <a:custGeom>
          <a:avLst/>
          <a:gdLst/>
          <a:ahLst/>
          <a:cxnLst/>
          <a:rect l="0" t="0" r="0" b="0"/>
          <a:pathLst>
            <a:path>
              <a:moveTo>
                <a:pt x="408856" y="1021700"/>
              </a:moveTo>
              <a:arcTo wR="2344590" hR="2344590" stAng="12860934" swAng="1959464"/>
            </a:path>
          </a:pathLst>
        </a:custGeom>
        <a:noFill/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E6B4CC-2AE5-4CF4-9C29-58500DC6F095}">
      <dsp:nvSpPr>
        <dsp:cNvPr id="0" name=""/>
        <dsp:cNvSpPr/>
      </dsp:nvSpPr>
      <dsp:spPr>
        <a:xfrm>
          <a:off x="2957" y="25146"/>
          <a:ext cx="4566085" cy="114152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Arial Black"/>
            </a:rPr>
            <a:t>Budget Constraints</a:t>
          </a:r>
          <a:endParaRPr lang="en-US" sz="3200" kern="1200"/>
        </a:p>
      </dsp:txBody>
      <dsp:txXfrm>
        <a:off x="36391" y="58580"/>
        <a:ext cx="4499217" cy="1074653"/>
      </dsp:txXfrm>
    </dsp:sp>
    <dsp:sp modelId="{13645A2D-AEC5-4144-AFCC-F1EF0425DFE4}">
      <dsp:nvSpPr>
        <dsp:cNvPr id="0" name=""/>
        <dsp:cNvSpPr/>
      </dsp:nvSpPr>
      <dsp:spPr>
        <a:xfrm rot="5400000">
          <a:off x="2186116" y="1266551"/>
          <a:ext cx="199766" cy="199766"/>
        </a:xfrm>
        <a:prstGeom prst="rightArrow">
          <a:avLst>
            <a:gd name="adj1" fmla="val 667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FCA9C-3021-46BE-9000-8B27698066B4}">
      <dsp:nvSpPr>
        <dsp:cNvPr id="0" name=""/>
        <dsp:cNvSpPr/>
      </dsp:nvSpPr>
      <dsp:spPr>
        <a:xfrm>
          <a:off x="2957" y="1566200"/>
          <a:ext cx="4566085" cy="114152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/>
            </a:rPr>
            <a:t>Make The Existing Press Work</a:t>
          </a:r>
          <a:endParaRPr lang="en-US" sz="3000" kern="1200"/>
        </a:p>
      </dsp:txBody>
      <dsp:txXfrm>
        <a:off x="36391" y="1599634"/>
        <a:ext cx="4499217" cy="1074653"/>
      </dsp:txXfrm>
    </dsp:sp>
    <dsp:sp modelId="{B78D84FB-2B65-4EAF-87D8-E034C11891C0}">
      <dsp:nvSpPr>
        <dsp:cNvPr id="0" name=""/>
        <dsp:cNvSpPr/>
      </dsp:nvSpPr>
      <dsp:spPr>
        <a:xfrm rot="5400000">
          <a:off x="2186116" y="2807605"/>
          <a:ext cx="199766" cy="199766"/>
        </a:xfrm>
        <a:prstGeom prst="rightArrow">
          <a:avLst>
            <a:gd name="adj1" fmla="val 667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988FB-5E48-46C5-A5C8-D1612663D841}">
      <dsp:nvSpPr>
        <dsp:cNvPr id="0" name=""/>
        <dsp:cNvSpPr/>
      </dsp:nvSpPr>
      <dsp:spPr>
        <a:xfrm>
          <a:off x="2957" y="3107254"/>
          <a:ext cx="4566085" cy="114152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/>
            </a:rPr>
            <a:t>Back To The Drawing Board </a:t>
          </a:r>
          <a:endParaRPr lang="en-US" sz="3000" kern="1200"/>
        </a:p>
      </dsp:txBody>
      <dsp:txXfrm>
        <a:off x="36391" y="3140688"/>
        <a:ext cx="4499217" cy="10746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6505013" cy="1097280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>
              <a:latin typeface="Arial Black"/>
            </a:rPr>
            <a:t>Updated Sponsor Wants</a:t>
          </a:r>
          <a:endParaRPr lang="en-US" sz="3700" kern="1200"/>
        </a:p>
      </dsp:txBody>
      <dsp:txXfrm>
        <a:off x="0" y="0"/>
        <a:ext cx="6505013" cy="1097280"/>
      </dsp:txXfrm>
    </dsp:sp>
    <dsp:sp modelId="{F3FEC21F-432E-4EAE-9A08-A4893EFC166D}">
      <dsp:nvSpPr>
        <dsp:cNvPr id="0" name=""/>
        <dsp:cNvSpPr/>
      </dsp:nvSpPr>
      <dsp:spPr>
        <a:xfrm>
          <a:off x="3176" y="1097280"/>
          <a:ext cx="2166220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Black"/>
            </a:rPr>
            <a:t>Use Existing Press</a:t>
          </a:r>
        </a:p>
      </dsp:txBody>
      <dsp:txXfrm>
        <a:off x="3176" y="1097280"/>
        <a:ext cx="2166220" cy="2304288"/>
      </dsp:txXfrm>
    </dsp:sp>
    <dsp:sp modelId="{C88E14CF-B8CD-44CB-BDB5-9C58664CD572}">
      <dsp:nvSpPr>
        <dsp:cNvPr id="0" name=""/>
        <dsp:cNvSpPr/>
      </dsp:nvSpPr>
      <dsp:spPr>
        <a:xfrm>
          <a:off x="2169396" y="1097280"/>
          <a:ext cx="2166220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Black"/>
            </a:rPr>
            <a:t>Functionality</a:t>
          </a:r>
        </a:p>
      </dsp:txBody>
      <dsp:txXfrm>
        <a:off x="2169396" y="1097280"/>
        <a:ext cx="2166220" cy="2304288"/>
      </dsp:txXfrm>
    </dsp:sp>
    <dsp:sp modelId="{656BBFB1-0AC9-4477-88D2-F3E1789DB4F9}">
      <dsp:nvSpPr>
        <dsp:cNvPr id="0" name=""/>
        <dsp:cNvSpPr/>
      </dsp:nvSpPr>
      <dsp:spPr>
        <a:xfrm>
          <a:off x="4335616" y="1097280"/>
          <a:ext cx="2166220" cy="23042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Black"/>
            </a:rPr>
            <a:t>Safety</a:t>
          </a:r>
        </a:p>
      </dsp:txBody>
      <dsp:txXfrm>
        <a:off x="4335616" y="1097280"/>
        <a:ext cx="2166220" cy="2304288"/>
      </dsp:txXfrm>
    </dsp:sp>
    <dsp:sp modelId="{01B57ED5-30E9-4357-A9A1-8136C3E56151}">
      <dsp:nvSpPr>
        <dsp:cNvPr id="0" name=""/>
        <dsp:cNvSpPr/>
      </dsp:nvSpPr>
      <dsp:spPr>
        <a:xfrm>
          <a:off x="0" y="3401568"/>
          <a:ext cx="6505013" cy="25603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Sponsor Wants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 to be manufactured in the US</a:t>
          </a:r>
          <a:endParaRPr lang="en-US" sz="20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C-Frame</a:t>
          </a:r>
          <a:endParaRPr lang="en-US" sz="20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Pneumatic </a:t>
          </a:r>
        </a:p>
      </dsp:txBody>
      <dsp:txXfrm>
        <a:off x="5221939" y="549312"/>
        <a:ext cx="2610969" cy="1153556"/>
      </dsp:txXfrm>
    </dsp:sp>
    <dsp:sp modelId="{7EEC8AB1-2060-495F-BF72-DD7D1B21E997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More Pressure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AE6A7-2232-4FA2-BD76-0EBC5E3857A6}">
      <dsp:nvSpPr>
        <dsp:cNvPr id="0" name=""/>
        <dsp:cNvSpPr/>
      </dsp:nvSpPr>
      <dsp:spPr>
        <a:xfrm>
          <a:off x="748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Keep The Press Pneumatic</a:t>
          </a:r>
          <a:endParaRPr lang="en-US" sz="2300" kern="1200"/>
        </a:p>
      </dsp:txBody>
      <dsp:txXfrm>
        <a:off x="748" y="0"/>
        <a:ext cx="1945434" cy="1430094"/>
      </dsp:txXfrm>
    </dsp:sp>
    <dsp:sp modelId="{6730CF5A-D1D8-4AB7-870B-60C7F5F5A5AD}">
      <dsp:nvSpPr>
        <dsp:cNvPr id="0" name=""/>
        <dsp:cNvSpPr/>
      </dsp:nvSpPr>
      <dsp:spPr>
        <a:xfrm>
          <a:off x="138220" y="1431490"/>
          <a:ext cx="1670490" cy="1437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Dr. </a:t>
          </a:r>
          <a:r>
            <a:rPr lang="en-US" sz="2000" kern="1200" err="1">
              <a:latin typeface="Arial Black"/>
            </a:rPr>
            <a:t>Ordoñez</a:t>
          </a:r>
          <a:endParaRPr lang="en-US" sz="2000" kern="1200"/>
        </a:p>
      </dsp:txBody>
      <dsp:txXfrm>
        <a:off x="180317" y="1473587"/>
        <a:ext cx="1586296" cy="1353115"/>
      </dsp:txXfrm>
    </dsp:sp>
    <dsp:sp modelId="{6EF82FAD-14F7-49EA-8F4A-2153CA2E3E28}">
      <dsp:nvSpPr>
        <dsp:cNvPr id="0" name=""/>
        <dsp:cNvSpPr/>
      </dsp:nvSpPr>
      <dsp:spPr>
        <a:xfrm>
          <a:off x="138220" y="3089925"/>
          <a:ext cx="1670490" cy="1437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/>
              <a:ea typeface="+mn-ea"/>
              <a:cs typeface="+mn-cs"/>
            </a:rPr>
            <a:t>Oluwafemi </a:t>
          </a:r>
          <a:r>
            <a:rPr lang="en-US" sz="2000" kern="120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/>
              <a:ea typeface="+mn-ea"/>
              <a:cs typeface="+mn-cs"/>
            </a:rPr>
            <a:t>Ogunlana</a:t>
          </a:r>
          <a:endParaRPr lang="en-US" sz="2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 Black"/>
            <a:ea typeface="+mn-ea"/>
            <a:cs typeface="+mn-cs"/>
          </a:endParaRPr>
        </a:p>
      </dsp:txBody>
      <dsp:txXfrm>
        <a:off x="180317" y="3132022"/>
        <a:ext cx="1586296" cy="1353115"/>
      </dsp:txXfrm>
    </dsp:sp>
    <dsp:sp modelId="{B1606723-9B07-401E-AEF1-2DD1261F80A9}">
      <dsp:nvSpPr>
        <dsp:cNvPr id="0" name=""/>
        <dsp:cNvSpPr/>
      </dsp:nvSpPr>
      <dsp:spPr>
        <a:xfrm>
          <a:off x="2092090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Cage</a:t>
          </a:r>
          <a:endParaRPr lang="en-US" sz="2300" kern="1200"/>
        </a:p>
      </dsp:txBody>
      <dsp:txXfrm>
        <a:off x="2092090" y="0"/>
        <a:ext cx="1945434" cy="1430094"/>
      </dsp:txXfrm>
    </dsp:sp>
    <dsp:sp modelId="{81484CAB-D6F4-43B6-BBA8-962AE605706B}">
      <dsp:nvSpPr>
        <dsp:cNvPr id="0" name=""/>
        <dsp:cNvSpPr/>
      </dsp:nvSpPr>
      <dsp:spPr>
        <a:xfrm>
          <a:off x="2229562" y="1431490"/>
          <a:ext cx="1670490" cy="1437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Danfoss Fabricator</a:t>
          </a:r>
          <a:endParaRPr lang="en-US" sz="2000" kern="1200"/>
        </a:p>
      </dsp:txBody>
      <dsp:txXfrm>
        <a:off x="2271659" y="1473587"/>
        <a:ext cx="1586296" cy="1353115"/>
      </dsp:txXfrm>
    </dsp:sp>
    <dsp:sp modelId="{F91D6BA8-4F38-4588-A021-6F659A2D8CF2}">
      <dsp:nvSpPr>
        <dsp:cNvPr id="0" name=""/>
        <dsp:cNvSpPr/>
      </dsp:nvSpPr>
      <dsp:spPr>
        <a:xfrm>
          <a:off x="2229562" y="3089925"/>
          <a:ext cx="1670490" cy="1437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Danfoss Machine Shop</a:t>
          </a:r>
          <a:endParaRPr lang="en-US" sz="2000" kern="1200"/>
        </a:p>
      </dsp:txBody>
      <dsp:txXfrm>
        <a:off x="2271659" y="3132022"/>
        <a:ext cx="1586296" cy="1353115"/>
      </dsp:txXfrm>
    </dsp:sp>
    <dsp:sp modelId="{20DF089D-1A5E-426B-94F2-5799F6FDD1F9}">
      <dsp:nvSpPr>
        <dsp:cNvPr id="0" name=""/>
        <dsp:cNvSpPr/>
      </dsp:nvSpPr>
      <dsp:spPr>
        <a:xfrm>
          <a:off x="4183432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The Frame Of The Press</a:t>
          </a:r>
          <a:endParaRPr lang="en-US" sz="2300" kern="1200"/>
        </a:p>
      </dsp:txBody>
      <dsp:txXfrm>
        <a:off x="4183432" y="0"/>
        <a:ext cx="1945434" cy="1430094"/>
      </dsp:txXfrm>
    </dsp:sp>
    <dsp:sp modelId="{165131B2-0B7C-46A6-ABD0-B4BC079219DE}">
      <dsp:nvSpPr>
        <dsp:cNvPr id="0" name=""/>
        <dsp:cNvSpPr/>
      </dsp:nvSpPr>
      <dsp:spPr>
        <a:xfrm>
          <a:off x="4320905" y="1431490"/>
          <a:ext cx="1670490" cy="1437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Dr. Hollis</a:t>
          </a:r>
          <a:endParaRPr lang="en-US" sz="2000" kern="1200"/>
        </a:p>
      </dsp:txBody>
      <dsp:txXfrm>
        <a:off x="4363002" y="1473587"/>
        <a:ext cx="1586296" cy="1353115"/>
      </dsp:txXfrm>
    </dsp:sp>
    <dsp:sp modelId="{0EAE739E-B2DF-4F10-93B8-32C954DA13E0}">
      <dsp:nvSpPr>
        <dsp:cNvPr id="0" name=""/>
        <dsp:cNvSpPr/>
      </dsp:nvSpPr>
      <dsp:spPr>
        <a:xfrm>
          <a:off x="4320905" y="3089925"/>
          <a:ext cx="1670490" cy="143730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/>
              <a:ea typeface="+mn-ea"/>
              <a:cs typeface="+mn-cs"/>
            </a:rPr>
            <a:t>Vinayak Angadi</a:t>
          </a:r>
        </a:p>
      </dsp:txBody>
      <dsp:txXfrm>
        <a:off x="4363002" y="3132022"/>
        <a:ext cx="1586296" cy="135311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AE6A7-2232-4FA2-BD76-0EBC5E3857A6}">
      <dsp:nvSpPr>
        <dsp:cNvPr id="0" name=""/>
        <dsp:cNvSpPr/>
      </dsp:nvSpPr>
      <dsp:spPr>
        <a:xfrm>
          <a:off x="748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 Black"/>
            </a:rPr>
            <a:t>Time</a:t>
          </a:r>
          <a:endParaRPr lang="en-US" sz="2800" kern="1200"/>
        </a:p>
      </dsp:txBody>
      <dsp:txXfrm>
        <a:off x="748" y="0"/>
        <a:ext cx="1945434" cy="1430094"/>
      </dsp:txXfrm>
    </dsp:sp>
    <dsp:sp modelId="{B1606723-9B07-401E-AEF1-2DD1261F80A9}">
      <dsp:nvSpPr>
        <dsp:cNvPr id="0" name=""/>
        <dsp:cNvSpPr/>
      </dsp:nvSpPr>
      <dsp:spPr>
        <a:xfrm>
          <a:off x="2092090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 Black"/>
            </a:rPr>
            <a:t>Money</a:t>
          </a:r>
          <a:endParaRPr lang="en-US" sz="2800" kern="1200"/>
        </a:p>
      </dsp:txBody>
      <dsp:txXfrm>
        <a:off x="2092090" y="0"/>
        <a:ext cx="1945434" cy="1430094"/>
      </dsp:txXfrm>
    </dsp:sp>
    <dsp:sp modelId="{DB0946D4-41F7-47AF-91D7-DF81794356C1}">
      <dsp:nvSpPr>
        <dsp:cNvPr id="0" name=""/>
        <dsp:cNvSpPr/>
      </dsp:nvSpPr>
      <dsp:spPr>
        <a:xfrm>
          <a:off x="4183432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rial Black"/>
            </a:rPr>
            <a:t>Approval</a:t>
          </a:r>
          <a:endParaRPr lang="en-US" sz="2800" kern="1200"/>
        </a:p>
      </dsp:txBody>
      <dsp:txXfrm>
        <a:off x="4183432" y="0"/>
        <a:ext cx="1945434" cy="14300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AE6A7-2232-4FA2-BD76-0EBC5E3857A6}">
      <dsp:nvSpPr>
        <dsp:cNvPr id="0" name=""/>
        <dsp:cNvSpPr/>
      </dsp:nvSpPr>
      <dsp:spPr>
        <a:xfrm>
          <a:off x="748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 Black"/>
            </a:rPr>
            <a:t>Plan      A, B, C</a:t>
          </a:r>
          <a:endParaRPr lang="en-US" sz="2600" kern="1200" dirty="0"/>
        </a:p>
      </dsp:txBody>
      <dsp:txXfrm>
        <a:off x="748" y="0"/>
        <a:ext cx="1945434" cy="1430094"/>
      </dsp:txXfrm>
    </dsp:sp>
    <dsp:sp modelId="{B1606723-9B07-401E-AEF1-2DD1261F80A9}">
      <dsp:nvSpPr>
        <dsp:cNvPr id="0" name=""/>
        <dsp:cNvSpPr/>
      </dsp:nvSpPr>
      <dsp:spPr>
        <a:xfrm>
          <a:off x="2092090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 Black"/>
            </a:rPr>
            <a:t>Sponsor Needs</a:t>
          </a:r>
          <a:endParaRPr lang="en-US" sz="2600" kern="1200" dirty="0"/>
        </a:p>
      </dsp:txBody>
      <dsp:txXfrm>
        <a:off x="2092090" y="0"/>
        <a:ext cx="1945434" cy="1430094"/>
      </dsp:txXfrm>
    </dsp:sp>
    <dsp:sp modelId="{DB0946D4-41F7-47AF-91D7-DF81794356C1}">
      <dsp:nvSpPr>
        <dsp:cNvPr id="0" name=""/>
        <dsp:cNvSpPr/>
      </dsp:nvSpPr>
      <dsp:spPr>
        <a:xfrm>
          <a:off x="4183432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 Black"/>
            </a:rPr>
            <a:t>Setbacks</a:t>
          </a:r>
          <a:endParaRPr lang="en-US" sz="2600" kern="1200"/>
        </a:p>
      </dsp:txBody>
      <dsp:txXfrm>
        <a:off x="4183432" y="0"/>
        <a:ext cx="1945434" cy="14300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AE6A7-2232-4FA2-BD76-0EBC5E3857A6}">
      <dsp:nvSpPr>
        <dsp:cNvPr id="0" name=""/>
        <dsp:cNvSpPr/>
      </dsp:nvSpPr>
      <dsp:spPr>
        <a:xfrm>
          <a:off x="748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 Black"/>
            </a:rPr>
            <a:t>Finalize Design </a:t>
          </a:r>
          <a:endParaRPr lang="en-US" sz="2200" kern="1200"/>
        </a:p>
      </dsp:txBody>
      <dsp:txXfrm>
        <a:off x="748" y="0"/>
        <a:ext cx="1945434" cy="1430094"/>
      </dsp:txXfrm>
    </dsp:sp>
    <dsp:sp modelId="{B1606723-9B07-401E-AEF1-2DD1261F80A9}">
      <dsp:nvSpPr>
        <dsp:cNvPr id="0" name=""/>
        <dsp:cNvSpPr/>
      </dsp:nvSpPr>
      <dsp:spPr>
        <a:xfrm>
          <a:off x="2092090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 Black"/>
            </a:rPr>
            <a:t>Sponsor Approval</a:t>
          </a:r>
          <a:endParaRPr lang="en-US" sz="2200" kern="1200"/>
        </a:p>
      </dsp:txBody>
      <dsp:txXfrm>
        <a:off x="2092090" y="0"/>
        <a:ext cx="1945434" cy="1430094"/>
      </dsp:txXfrm>
    </dsp:sp>
    <dsp:sp modelId="{DB0946D4-41F7-47AF-91D7-DF81794356C1}">
      <dsp:nvSpPr>
        <dsp:cNvPr id="0" name=""/>
        <dsp:cNvSpPr/>
      </dsp:nvSpPr>
      <dsp:spPr>
        <a:xfrm>
          <a:off x="4183432" y="0"/>
          <a:ext cx="1945434" cy="4766981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latin typeface="Arial Black"/>
            </a:rPr>
            <a:t>Metal Fabrication</a:t>
          </a:r>
          <a:endParaRPr lang="en-US" sz="2200" kern="1200"/>
        </a:p>
      </dsp:txBody>
      <dsp:txXfrm>
        <a:off x="4183432" y="0"/>
        <a:ext cx="1945434" cy="1430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Problems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7 manufacturers in the US</a:t>
          </a:r>
          <a:endParaRPr lang="en-US" sz="19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H-frames are more common</a:t>
          </a:r>
          <a:endParaRPr lang="en-US" sz="19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Making the press pneumatic means less pressure</a:t>
          </a:r>
        </a:p>
      </dsp:txBody>
      <dsp:txXfrm>
        <a:off x="5221939" y="549312"/>
        <a:ext cx="2610969" cy="1153556"/>
      </dsp:txXfrm>
    </dsp:sp>
    <dsp:sp modelId="{6A5DF06A-88BD-4CC1-AE92-27787672B8D4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Price increases significantly 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Solution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1044387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>
              <a:latin typeface="Arial Black"/>
            </a:rPr>
            <a:t>Create a Matrix of Requirement Chart to show the difference in cost, manufacturers, pressure, and power.</a:t>
          </a:r>
        </a:p>
      </dsp:txBody>
      <dsp:txXfrm>
        <a:off x="0" y="549312"/>
        <a:ext cx="1044387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Problems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7 manufacturers in the US</a:t>
          </a:r>
          <a:endParaRPr lang="en-US" sz="19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H-frames are more common</a:t>
          </a:r>
          <a:endParaRPr lang="en-US" sz="19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Making the press pneumatic means less pressure</a:t>
          </a:r>
        </a:p>
      </dsp:txBody>
      <dsp:txXfrm>
        <a:off x="5221939" y="549312"/>
        <a:ext cx="2610969" cy="1153556"/>
      </dsp:txXfrm>
    </dsp:sp>
    <dsp:sp modelId="{6A5DF06A-88BD-4CC1-AE92-27787672B8D4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Price increases significantly 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8253130" cy="426608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Solution</a:t>
          </a:r>
          <a:endParaRPr lang="en-US" sz="1700" kern="1200"/>
        </a:p>
      </dsp:txBody>
      <dsp:txXfrm>
        <a:off x="0" y="0"/>
        <a:ext cx="8253130" cy="426608"/>
      </dsp:txXfrm>
    </dsp:sp>
    <dsp:sp modelId="{F3FEC21F-432E-4EAE-9A08-A4893EFC166D}">
      <dsp:nvSpPr>
        <dsp:cNvPr id="0" name=""/>
        <dsp:cNvSpPr/>
      </dsp:nvSpPr>
      <dsp:spPr>
        <a:xfrm>
          <a:off x="0" y="426608"/>
          <a:ext cx="8253130" cy="8958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Create a Matrix of Requirement Chart to show the difference in cost, manufacturers, pressure, and power.</a:t>
          </a:r>
        </a:p>
      </dsp:txBody>
      <dsp:txXfrm>
        <a:off x="0" y="426608"/>
        <a:ext cx="8253130" cy="895877"/>
      </dsp:txXfrm>
    </dsp:sp>
    <dsp:sp modelId="{01B57ED5-30E9-4357-A9A1-8136C3E56151}">
      <dsp:nvSpPr>
        <dsp:cNvPr id="0" name=""/>
        <dsp:cNvSpPr/>
      </dsp:nvSpPr>
      <dsp:spPr>
        <a:xfrm>
          <a:off x="0" y="1322486"/>
          <a:ext cx="8253130" cy="99541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8253130" cy="426608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Arial Black"/>
            </a:rPr>
            <a:t>Solution</a:t>
          </a:r>
          <a:endParaRPr lang="en-US" sz="1700" kern="1200"/>
        </a:p>
      </dsp:txBody>
      <dsp:txXfrm>
        <a:off x="0" y="0"/>
        <a:ext cx="8253130" cy="426608"/>
      </dsp:txXfrm>
    </dsp:sp>
    <dsp:sp modelId="{F3FEC21F-432E-4EAE-9A08-A4893EFC166D}">
      <dsp:nvSpPr>
        <dsp:cNvPr id="0" name=""/>
        <dsp:cNvSpPr/>
      </dsp:nvSpPr>
      <dsp:spPr>
        <a:xfrm>
          <a:off x="0" y="426608"/>
          <a:ext cx="8253130" cy="8958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Create a Matrix of Requirement Chart to show the difference in cost, manufacturers, pressure, and power.</a:t>
          </a:r>
        </a:p>
      </dsp:txBody>
      <dsp:txXfrm>
        <a:off x="0" y="426608"/>
        <a:ext cx="8253130" cy="895877"/>
      </dsp:txXfrm>
    </dsp:sp>
    <dsp:sp modelId="{01B57ED5-30E9-4357-A9A1-8136C3E56151}">
      <dsp:nvSpPr>
        <dsp:cNvPr id="0" name=""/>
        <dsp:cNvSpPr/>
      </dsp:nvSpPr>
      <dsp:spPr>
        <a:xfrm>
          <a:off x="0" y="1322486"/>
          <a:ext cx="8253130" cy="99541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Sponsor Wants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 to be manufactured in the US</a:t>
          </a:r>
          <a:endParaRPr lang="en-US" sz="20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C-Frame</a:t>
          </a:r>
          <a:endParaRPr lang="en-US" sz="20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Pneumatic</a:t>
          </a:r>
        </a:p>
      </dsp:txBody>
      <dsp:txXfrm>
        <a:off x="5221939" y="549312"/>
        <a:ext cx="2610969" cy="1153556"/>
      </dsp:txXfrm>
    </dsp:sp>
    <dsp:sp modelId="{7EEC8AB1-2060-495F-BF72-DD7D1B21E997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More Pressure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675B94-5AA0-47CC-A5DD-00E01A54BCB5}">
      <dsp:nvSpPr>
        <dsp:cNvPr id="0" name=""/>
        <dsp:cNvSpPr/>
      </dsp:nvSpPr>
      <dsp:spPr>
        <a:xfrm>
          <a:off x="0" y="0"/>
          <a:ext cx="10443879" cy="54931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/>
            </a:rPr>
            <a:t>Sponsor Wants</a:t>
          </a:r>
          <a:endParaRPr lang="en-US" sz="2300" kern="1200"/>
        </a:p>
      </dsp:txBody>
      <dsp:txXfrm>
        <a:off x="0" y="0"/>
        <a:ext cx="10443879" cy="549312"/>
      </dsp:txXfrm>
    </dsp:sp>
    <dsp:sp modelId="{F3FEC21F-432E-4EAE-9A08-A4893EFC166D}">
      <dsp:nvSpPr>
        <dsp:cNvPr id="0" name=""/>
        <dsp:cNvSpPr/>
      </dsp:nvSpPr>
      <dsp:spPr>
        <a:xfrm>
          <a:off x="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Press to be manufactured in the US</a:t>
          </a:r>
          <a:endParaRPr lang="en-US" sz="2000" kern="1200"/>
        </a:p>
      </dsp:txBody>
      <dsp:txXfrm>
        <a:off x="0" y="549312"/>
        <a:ext cx="2610969" cy="1153556"/>
      </dsp:txXfrm>
    </dsp:sp>
    <dsp:sp modelId="{3F786808-EBE4-4DE0-94D0-2669CBF8EDF3}">
      <dsp:nvSpPr>
        <dsp:cNvPr id="0" name=""/>
        <dsp:cNvSpPr/>
      </dsp:nvSpPr>
      <dsp:spPr>
        <a:xfrm>
          <a:off x="261096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C-Frame</a:t>
          </a:r>
          <a:endParaRPr lang="en-US" sz="2000" kern="1200"/>
        </a:p>
      </dsp:txBody>
      <dsp:txXfrm>
        <a:off x="2610969" y="549312"/>
        <a:ext cx="2610969" cy="1153556"/>
      </dsp:txXfrm>
    </dsp:sp>
    <dsp:sp modelId="{849197B5-B3F6-4B0E-9A61-0CF847916F23}">
      <dsp:nvSpPr>
        <dsp:cNvPr id="0" name=""/>
        <dsp:cNvSpPr/>
      </dsp:nvSpPr>
      <dsp:spPr>
        <a:xfrm>
          <a:off x="5221939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Pneumatic</a:t>
          </a:r>
        </a:p>
      </dsp:txBody>
      <dsp:txXfrm>
        <a:off x="5221939" y="549312"/>
        <a:ext cx="2610969" cy="1153556"/>
      </dsp:txXfrm>
    </dsp:sp>
    <dsp:sp modelId="{7EEC8AB1-2060-495F-BF72-DD7D1B21E997}">
      <dsp:nvSpPr>
        <dsp:cNvPr id="0" name=""/>
        <dsp:cNvSpPr/>
      </dsp:nvSpPr>
      <dsp:spPr>
        <a:xfrm>
          <a:off x="7832910" y="549312"/>
          <a:ext cx="2610969" cy="115355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 Black"/>
            </a:rPr>
            <a:t>More Pressure</a:t>
          </a:r>
        </a:p>
      </dsp:txBody>
      <dsp:txXfrm>
        <a:off x="7832910" y="549312"/>
        <a:ext cx="2610969" cy="1153556"/>
      </dsp:txXfrm>
    </dsp:sp>
    <dsp:sp modelId="{01B57ED5-30E9-4357-A9A1-8136C3E56151}">
      <dsp:nvSpPr>
        <dsp:cNvPr id="0" name=""/>
        <dsp:cNvSpPr/>
      </dsp:nvSpPr>
      <dsp:spPr>
        <a:xfrm>
          <a:off x="0" y="1702869"/>
          <a:ext cx="10443879" cy="128172"/>
        </a:xfrm>
        <a:prstGeom prst="rect">
          <a:avLst/>
        </a:prstGeom>
        <a:solidFill>
          <a:schemeClr val="dk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1063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06241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01658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61075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82217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6709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7.emf"/><Relationship Id="rId7" Type="http://schemas.openxmlformats.org/officeDocument/2006/relationships/diagramQuickStyle" Target="../diagrams/quickStyle8.xml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6.png"/><Relationship Id="rId9" Type="http://schemas.microsoft.com/office/2007/relationships/diagramDrawing" Target="../diagrams/drawing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8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13.xml"/><Relationship Id="rId7" Type="http://schemas.openxmlformats.org/officeDocument/2006/relationships/image" Target="../media/image22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4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14.xml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6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22.png"/><Relationship Id="rId12" Type="http://schemas.openxmlformats.org/officeDocument/2006/relationships/image" Target="../media/image25.sv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5.xml"/><Relationship Id="rId11" Type="http://schemas.openxmlformats.org/officeDocument/2006/relationships/image" Target="../media/image24.png"/><Relationship Id="rId5" Type="http://schemas.openxmlformats.org/officeDocument/2006/relationships/diagramColors" Target="../diagrams/colors15.xml"/><Relationship Id="rId10" Type="http://schemas.openxmlformats.org/officeDocument/2006/relationships/image" Target="../media/image29.sv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28.png"/><Relationship Id="rId1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4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2" Type="http://schemas.openxmlformats.org/officeDocument/2006/relationships/diagramData" Target="../diagrams/data16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6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6.xml"/><Relationship Id="rId1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30.png"/><Relationship Id="rId1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2.png"/><Relationship Id="rId18" Type="http://schemas.openxmlformats.org/officeDocument/2006/relationships/image" Target="../media/image27.svg"/><Relationship Id="rId3" Type="http://schemas.openxmlformats.org/officeDocument/2006/relationships/diagramLayout" Target="../diagrams/layout17.xml"/><Relationship Id="rId7" Type="http://schemas.openxmlformats.org/officeDocument/2006/relationships/image" Target="../media/image22.png"/><Relationship Id="rId12" Type="http://schemas.openxmlformats.org/officeDocument/2006/relationships/image" Target="../media/image29.svg"/><Relationship Id="rId17" Type="http://schemas.openxmlformats.org/officeDocument/2006/relationships/image" Target="../media/image26.png"/><Relationship Id="rId2" Type="http://schemas.openxmlformats.org/officeDocument/2006/relationships/diagramData" Target="../diagrams/data17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7.xml"/><Relationship Id="rId11" Type="http://schemas.openxmlformats.org/officeDocument/2006/relationships/image" Target="../media/image28.png"/><Relationship Id="rId5" Type="http://schemas.openxmlformats.org/officeDocument/2006/relationships/diagramColors" Target="../diagrams/colors17.xml"/><Relationship Id="rId15" Type="http://schemas.openxmlformats.org/officeDocument/2006/relationships/image" Target="../media/image24.png"/><Relationship Id="rId10" Type="http://schemas.openxmlformats.org/officeDocument/2006/relationships/image" Target="../media/image31.svg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30.png"/><Relationship Id="rId1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1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18.xml"/><Relationship Id="rId11" Type="http://schemas.openxmlformats.org/officeDocument/2006/relationships/image" Target="../media/image37.svg"/><Relationship Id="rId5" Type="http://schemas.openxmlformats.org/officeDocument/2006/relationships/diagramData" Target="../diagrams/data18.xml"/><Relationship Id="rId10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microsoft.com/office/2007/relationships/diagramDrawing" Target="../diagrams/drawing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diagramLayout" Target="../diagrams/layout21.xml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1.xml"/><Relationship Id="rId11" Type="http://schemas.openxmlformats.org/officeDocument/2006/relationships/image" Target="../media/image57.png"/><Relationship Id="rId5" Type="http://schemas.openxmlformats.org/officeDocument/2006/relationships/diagramColors" Target="../diagrams/colors21.xml"/><Relationship Id="rId10" Type="http://schemas.openxmlformats.org/officeDocument/2006/relationships/image" Target="../media/image56.svg"/><Relationship Id="rId4" Type="http://schemas.openxmlformats.org/officeDocument/2006/relationships/diagramQuickStyle" Target="../diagrams/quickStyle21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diagramLayout" Target="../diagrams/layout22.xml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2.xml"/><Relationship Id="rId11" Type="http://schemas.openxmlformats.org/officeDocument/2006/relationships/image" Target="../media/image63.png"/><Relationship Id="rId5" Type="http://schemas.openxmlformats.org/officeDocument/2006/relationships/diagramColors" Target="../diagrams/colors22.xml"/><Relationship Id="rId10" Type="http://schemas.openxmlformats.org/officeDocument/2006/relationships/image" Target="../media/image62.sv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diagramLayout" Target="../diagrams/layout23.xml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3.xml"/><Relationship Id="rId11" Type="http://schemas.openxmlformats.org/officeDocument/2006/relationships/image" Target="../media/image69.png"/><Relationship Id="rId5" Type="http://schemas.openxmlformats.org/officeDocument/2006/relationships/diagramColors" Target="../diagrams/colors23.xml"/><Relationship Id="rId10" Type="http://schemas.openxmlformats.org/officeDocument/2006/relationships/image" Target="../media/image68.sv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12" Type="http://schemas.openxmlformats.org/officeDocument/2006/relationships/diagramColors" Target="../diagrams/colors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11" Type="http://schemas.openxmlformats.org/officeDocument/2006/relationships/diagramQuickStyle" Target="../diagrams/quickStyle3.xml"/><Relationship Id="rId5" Type="http://schemas.openxmlformats.org/officeDocument/2006/relationships/diagramColors" Target="../diagrams/colors2.xml"/><Relationship Id="rId10" Type="http://schemas.openxmlformats.org/officeDocument/2006/relationships/diagramLayout" Target="../diagrams/layout3.xml"/><Relationship Id="rId4" Type="http://schemas.openxmlformats.org/officeDocument/2006/relationships/diagramQuickStyle" Target="../diagrams/quickStyle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15.sv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package" Target="../embeddings/Microsoft_Excel_Worksheet.xlsx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17.emf"/><Relationship Id="rId9" Type="http://schemas.microsoft.com/office/2007/relationships/diagramDrawing" Target="../diagrams/drawing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package" Target="../embeddings/Microsoft_Excel_Worksheet1.xlsx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7.emf"/><Relationship Id="rId9" Type="http://schemas.microsoft.com/office/2007/relationships/diagramDrawing" Target="../diagrams/drawin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/>
              <a:t>Danfoss-Mini TT Shaft Bearing Press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Team 512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February 1, 2024</a:t>
            </a:r>
          </a:p>
        </p:txBody>
      </p:sp>
    </p:spTree>
    <p:extLst>
      <p:ext uri="{BB962C8B-B14F-4D97-AF65-F5344CB8AC3E}">
        <p14:creationId xmlns:p14="http://schemas.microsoft.com/office/powerpoint/2010/main" val="404626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5E862-E09B-AB72-920D-3BC21CE28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B1EFF41A-EC28-3EFA-9B43-951EC9B40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3612594"/>
              </p:ext>
            </p:extLst>
          </p:nvPr>
        </p:nvGraphicFramePr>
        <p:xfrm>
          <a:off x="-8880791" y="-1975687"/>
          <a:ext cx="15995255" cy="4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0878942" imgH="3672777" progId="Excel.Sheet.12">
                  <p:embed/>
                </p:oleObj>
              </mc:Choice>
              <mc:Fallback>
                <p:oleObj name="Worksheet" r:id="rId2" imgW="20878942" imgH="3672777" progId="Excel.Sheet.12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B1EFF41A-EC28-3EFA-9B43-951EC9B400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8880791" y="-1975687"/>
                        <a:ext cx="15995255" cy="4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0AAEC-E7BE-8CC4-A162-71F9105E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DC1AA-AF3A-FFB7-1A6D-EB2E0E8F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pic>
        <p:nvPicPr>
          <p:cNvPr id="42" name="Picture 41" descr="A colorful rectangular object with black lines&#10;&#10;Description automatically generated">
            <a:extLst>
              <a:ext uri="{FF2B5EF4-FFF2-40B4-BE49-F238E27FC236}">
                <a16:creationId xmlns:a16="http://schemas.microsoft.com/office/drawing/2014/main" id="{09E9DB28-3905-F66F-4762-17C649AF8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78" y="2574419"/>
            <a:ext cx="10006853" cy="9820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DC1648-A2CB-472C-9A5C-76C3C4CE7233}"/>
              </a:ext>
            </a:extLst>
          </p:cNvPr>
          <p:cNvSpPr txBox="1"/>
          <p:nvPr/>
        </p:nvSpPr>
        <p:spPr>
          <a:xfrm>
            <a:off x="288915" y="3180752"/>
            <a:ext cx="9953570" cy="147235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2174C0C-F954-39ED-3009-148EEE81D5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8514890"/>
              </p:ext>
            </p:extLst>
          </p:nvPr>
        </p:nvGraphicFramePr>
        <p:xfrm>
          <a:off x="188259" y="3945246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6E100AE7-8F9D-1464-9F82-B62EC6661814}"/>
              </a:ext>
            </a:extLst>
          </p:cNvPr>
          <p:cNvSpPr/>
          <p:nvPr/>
        </p:nvSpPr>
        <p:spPr>
          <a:xfrm>
            <a:off x="-1123948" y="-415636"/>
            <a:ext cx="5184140" cy="2878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BC4E9A-CF35-2517-04B8-5534B159573F}"/>
              </a:ext>
            </a:extLst>
          </p:cNvPr>
          <p:cNvSpPr/>
          <p:nvPr/>
        </p:nvSpPr>
        <p:spPr>
          <a:xfrm>
            <a:off x="6961096" y="-653303"/>
            <a:ext cx="3407707" cy="1514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E64A07B-1962-57AA-B079-D94DC5A49816}"/>
              </a:ext>
            </a:extLst>
          </p:cNvPr>
          <p:cNvSpPr txBox="1"/>
          <p:nvPr/>
        </p:nvSpPr>
        <p:spPr>
          <a:xfrm>
            <a:off x="4066162" y="865116"/>
            <a:ext cx="3042332" cy="1552294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F1D10F-1C00-D90C-E389-F2E82E55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Last Semester: Recap  </a:t>
            </a:r>
          </a:p>
        </p:txBody>
      </p:sp>
    </p:spTree>
    <p:extLst>
      <p:ext uri="{BB962C8B-B14F-4D97-AF65-F5344CB8AC3E}">
        <p14:creationId xmlns:p14="http://schemas.microsoft.com/office/powerpoint/2010/main" val="141512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D2739-42C4-3721-8EF5-607DDAAD0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52EC7-D8D2-2644-55F6-5231D0C4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0B841-350C-10DB-B923-345EEB2E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52AB713-84AC-B8E7-44AC-0359091F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C62ED511-3B5E-1E98-80D7-039737CD4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20991"/>
              </p:ext>
            </p:extLst>
          </p:nvPr>
        </p:nvGraphicFramePr>
        <p:xfrm>
          <a:off x="188259" y="3945246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raphic 1" descr="Checkbox Checked with solid fill">
            <a:extLst>
              <a:ext uri="{FF2B5EF4-FFF2-40B4-BE49-F238E27FC236}">
                <a16:creationId xmlns:a16="http://schemas.microsoft.com/office/drawing/2014/main" id="{BDAA6761-2776-F0B6-8C90-709ED5309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2" y="5128931"/>
            <a:ext cx="634253" cy="645459"/>
          </a:xfrm>
          <a:prstGeom prst="rect">
            <a:avLst/>
          </a:prstGeom>
        </p:spPr>
      </p:pic>
      <p:pic>
        <p:nvPicPr>
          <p:cNvPr id="63" name="Picture 62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F33D9691-436F-C52D-3A18-A4C648071F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931" y="963706"/>
            <a:ext cx="1347434" cy="273983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AF3CF6D-0D07-B851-B2FB-3DF233D42B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0950" y="878541"/>
            <a:ext cx="2060763" cy="27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38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3DBDF-AE93-8C55-A905-A568CE12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8D37D-1417-791F-77F6-AB804A3C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EBB84-3C1E-BC53-AD12-6E8A9EE83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F8E639B-0E59-9EA8-53E4-6B406CFE8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8AD65FB-A648-C28C-8EBF-41A5A76EAC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1775357"/>
              </p:ext>
            </p:extLst>
          </p:nvPr>
        </p:nvGraphicFramePr>
        <p:xfrm>
          <a:off x="188259" y="3945246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raphic 1" descr="Checkbox Checked with solid fill">
            <a:extLst>
              <a:ext uri="{FF2B5EF4-FFF2-40B4-BE49-F238E27FC236}">
                <a16:creationId xmlns:a16="http://schemas.microsoft.com/office/drawing/2014/main" id="{A4A6CD44-7E30-DE31-D34D-CD0A48927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2" y="5128931"/>
            <a:ext cx="634253" cy="645459"/>
          </a:xfrm>
          <a:prstGeom prst="rect">
            <a:avLst/>
          </a:prstGeom>
        </p:spPr>
      </p:pic>
      <p:pic>
        <p:nvPicPr>
          <p:cNvPr id="23" name="Graphic 1" descr="Checkbox Checked with solid fill">
            <a:extLst>
              <a:ext uri="{FF2B5EF4-FFF2-40B4-BE49-F238E27FC236}">
                <a16:creationId xmlns:a16="http://schemas.microsoft.com/office/drawing/2014/main" id="{38635C95-AFDA-9CB2-D887-1351BEA02A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9239" y="5128931"/>
            <a:ext cx="634253" cy="645459"/>
          </a:xfrm>
          <a:prstGeom prst="rect">
            <a:avLst/>
          </a:prstGeom>
        </p:spPr>
      </p:pic>
      <p:pic>
        <p:nvPicPr>
          <p:cNvPr id="52" name="Picture 51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727CB991-2824-7928-7198-0DE34E969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931" y="963706"/>
            <a:ext cx="1347434" cy="2739839"/>
          </a:xfrm>
          <a:prstGeom prst="rect">
            <a:avLst/>
          </a:prstGeom>
        </p:spPr>
      </p:pic>
      <p:pic>
        <p:nvPicPr>
          <p:cNvPr id="54" name="Picture 53" descr="A machine with a piece of paper on it&#10;&#10;Description automatically generated">
            <a:extLst>
              <a:ext uri="{FF2B5EF4-FFF2-40B4-BE49-F238E27FC236}">
                <a16:creationId xmlns:a16="http://schemas.microsoft.com/office/drawing/2014/main" id="{A21CA2D4-FDF3-E612-51AF-E4622EEF62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0950" y="878541"/>
            <a:ext cx="2060763" cy="27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73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F79F0-1EAB-DB46-6502-D206CBD9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1E1249-9E69-CEC5-4E3B-165A2CC2C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CD848-CC02-3B80-3C9C-53711522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CE9DD0-C537-03A5-AC2B-B1979E40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FB7C9AA5-71DF-635D-8434-F21EEFAA9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9389792"/>
              </p:ext>
            </p:extLst>
          </p:nvPr>
        </p:nvGraphicFramePr>
        <p:xfrm>
          <a:off x="188259" y="3945246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raphic 1" descr="Checkbox Checked with solid fill">
            <a:extLst>
              <a:ext uri="{FF2B5EF4-FFF2-40B4-BE49-F238E27FC236}">
                <a16:creationId xmlns:a16="http://schemas.microsoft.com/office/drawing/2014/main" id="{C846C298-2F6A-E365-DAB0-D1FEF33358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2" y="5128931"/>
            <a:ext cx="634253" cy="645459"/>
          </a:xfrm>
          <a:prstGeom prst="rect">
            <a:avLst/>
          </a:prstGeom>
        </p:spPr>
      </p:pic>
      <p:pic>
        <p:nvPicPr>
          <p:cNvPr id="23" name="Graphic 1" descr="Checkbox Checked with solid fill">
            <a:extLst>
              <a:ext uri="{FF2B5EF4-FFF2-40B4-BE49-F238E27FC236}">
                <a16:creationId xmlns:a16="http://schemas.microsoft.com/office/drawing/2014/main" id="{3915ED23-18AB-5BA1-F01D-52883B2D0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9239" y="5128931"/>
            <a:ext cx="634253" cy="645459"/>
          </a:xfrm>
          <a:prstGeom prst="rect">
            <a:avLst/>
          </a:prstGeom>
        </p:spPr>
      </p:pic>
      <p:pic>
        <p:nvPicPr>
          <p:cNvPr id="24" name="Graphic 1" descr="Checkbox Checked with solid fill">
            <a:extLst>
              <a:ext uri="{FF2B5EF4-FFF2-40B4-BE49-F238E27FC236}">
                <a16:creationId xmlns:a16="http://schemas.microsoft.com/office/drawing/2014/main" id="{A0E029F1-5871-DAE9-0393-9BEFCD75F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63400" y="5128931"/>
            <a:ext cx="634253" cy="645459"/>
          </a:xfrm>
          <a:prstGeom prst="rect">
            <a:avLst/>
          </a:prstGeom>
        </p:spPr>
      </p:pic>
      <p:pic>
        <p:nvPicPr>
          <p:cNvPr id="41" name="Picture 40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C052242E-2BC1-6B7E-732B-36814D4E05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931" y="963706"/>
            <a:ext cx="1347434" cy="2739839"/>
          </a:xfrm>
          <a:prstGeom prst="rect">
            <a:avLst/>
          </a:prstGeom>
        </p:spPr>
      </p:pic>
      <p:pic>
        <p:nvPicPr>
          <p:cNvPr id="44" name="Picture 43" descr="A machine with a piece of paper on it&#10;&#10;Description automatically generated">
            <a:extLst>
              <a:ext uri="{FF2B5EF4-FFF2-40B4-BE49-F238E27FC236}">
                <a16:creationId xmlns:a16="http://schemas.microsoft.com/office/drawing/2014/main" id="{897731B0-9ADB-415A-44AC-5EE46C0558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0950" y="878541"/>
            <a:ext cx="2060763" cy="27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0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F7393-A872-8E54-5B3C-06AD29FC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5A905C-1996-B08A-01DF-0A9BC3DB1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1567B-5E17-41E3-AD81-2EE8D31E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CE56B4-FF38-5F74-98D5-326BC71A8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1C1C894-8216-C413-65D0-BFA5ACCFB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366690"/>
              </p:ext>
            </p:extLst>
          </p:nvPr>
        </p:nvGraphicFramePr>
        <p:xfrm>
          <a:off x="188259" y="3945246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Graphic 1" descr="Checkbox Checked with solid fill">
            <a:extLst>
              <a:ext uri="{FF2B5EF4-FFF2-40B4-BE49-F238E27FC236}">
                <a16:creationId xmlns:a16="http://schemas.microsoft.com/office/drawing/2014/main" id="{E5341709-8744-65FB-467B-361FB2731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872" y="5128931"/>
            <a:ext cx="634253" cy="645459"/>
          </a:xfrm>
          <a:prstGeom prst="rect">
            <a:avLst/>
          </a:prstGeom>
        </p:spPr>
      </p:pic>
      <p:pic>
        <p:nvPicPr>
          <p:cNvPr id="23" name="Graphic 1" descr="Checkbox Checked with solid fill">
            <a:extLst>
              <a:ext uri="{FF2B5EF4-FFF2-40B4-BE49-F238E27FC236}">
                <a16:creationId xmlns:a16="http://schemas.microsoft.com/office/drawing/2014/main" id="{18EA25DC-4DBC-CB37-B789-0D8EFA233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9239" y="5128931"/>
            <a:ext cx="634253" cy="645459"/>
          </a:xfrm>
          <a:prstGeom prst="rect">
            <a:avLst/>
          </a:prstGeom>
        </p:spPr>
      </p:pic>
      <p:pic>
        <p:nvPicPr>
          <p:cNvPr id="24" name="Graphic 1" descr="Checkbox Checked with solid fill">
            <a:extLst>
              <a:ext uri="{FF2B5EF4-FFF2-40B4-BE49-F238E27FC236}">
                <a16:creationId xmlns:a16="http://schemas.microsoft.com/office/drawing/2014/main" id="{77E55AE8-F12E-2852-4A54-063B24C16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63400" y="5128931"/>
            <a:ext cx="634253" cy="645459"/>
          </a:xfrm>
          <a:prstGeom prst="rect">
            <a:avLst/>
          </a:prstGeom>
        </p:spPr>
      </p:pic>
      <p:pic>
        <p:nvPicPr>
          <p:cNvPr id="25" name="Graphic 1" descr="Checkbox Checked with solid fill">
            <a:extLst>
              <a:ext uri="{FF2B5EF4-FFF2-40B4-BE49-F238E27FC236}">
                <a16:creationId xmlns:a16="http://schemas.microsoft.com/office/drawing/2014/main" id="{01B07767-F7E2-5028-940B-02261E85B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91179" y="5128931"/>
            <a:ext cx="634253" cy="645459"/>
          </a:xfrm>
          <a:prstGeom prst="rect">
            <a:avLst/>
          </a:prstGeom>
        </p:spPr>
      </p:pic>
      <p:pic>
        <p:nvPicPr>
          <p:cNvPr id="34" name="Picture 33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64B93FE9-07BA-4EAA-01D8-201C5F9E4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931" y="963706"/>
            <a:ext cx="1347434" cy="2739839"/>
          </a:xfrm>
          <a:prstGeom prst="rect">
            <a:avLst/>
          </a:prstGeom>
        </p:spPr>
      </p:pic>
      <p:pic>
        <p:nvPicPr>
          <p:cNvPr id="36" name="Picture 35" descr="A machine with a piece of paper on it&#10;&#10;Description automatically generated">
            <a:extLst>
              <a:ext uri="{FF2B5EF4-FFF2-40B4-BE49-F238E27FC236}">
                <a16:creationId xmlns:a16="http://schemas.microsoft.com/office/drawing/2014/main" id="{498F1617-6F4B-B04C-FC9B-385C01E3CB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0950" y="878541"/>
            <a:ext cx="2060763" cy="27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6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553B8-9751-927B-C126-C7ED1A61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8EADF-126D-6BA0-FA24-8B1C4093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D9009-0509-EDE4-4C42-382F84BF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275B5F-E1C3-D228-E195-9F22C9E7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Achievements  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4277150E-5648-C65F-F4A7-22AEA3054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171779"/>
              </p:ext>
            </p:extLst>
          </p:nvPr>
        </p:nvGraphicFramePr>
        <p:xfrm>
          <a:off x="1529604" y="1051113"/>
          <a:ext cx="7614396" cy="549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7" name="Oval 1436">
            <a:extLst>
              <a:ext uri="{FF2B5EF4-FFF2-40B4-BE49-F238E27FC236}">
                <a16:creationId xmlns:a16="http://schemas.microsoft.com/office/drawing/2014/main" id="{5C99C3B8-3A23-0962-143E-4A542DFA9EC1}"/>
              </a:ext>
            </a:extLst>
          </p:cNvPr>
          <p:cNvSpPr/>
          <p:nvPr/>
        </p:nvSpPr>
        <p:spPr>
          <a:xfrm>
            <a:off x="4464984" y="2957793"/>
            <a:ext cx="1738032" cy="168200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8" name="Graphic 1437" descr="Users with solid fill">
            <a:extLst>
              <a:ext uri="{FF2B5EF4-FFF2-40B4-BE49-F238E27FC236}">
                <a16:creationId xmlns:a16="http://schemas.microsoft.com/office/drawing/2014/main" id="{413EE0EF-5E87-4BAF-C009-46479D200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74" y="3329402"/>
            <a:ext cx="914400" cy="914400"/>
          </a:xfrm>
          <a:prstGeom prst="rect">
            <a:avLst/>
          </a:prstGeom>
        </p:spPr>
      </p:pic>
      <p:pic>
        <p:nvPicPr>
          <p:cNvPr id="1442" name="Graphic 1441" descr="Hurdle with solid fill">
            <a:extLst>
              <a:ext uri="{FF2B5EF4-FFF2-40B4-BE49-F238E27FC236}">
                <a16:creationId xmlns:a16="http://schemas.microsoft.com/office/drawing/2014/main" id="{8CC193AA-FC77-CDE8-B799-88806AB490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5667" y="2400300"/>
            <a:ext cx="662268" cy="66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41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553B8-9751-927B-C126-C7ED1A61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8EADF-126D-6BA0-FA24-8B1C40931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D9009-0509-EDE4-4C42-382F84BFD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275B5F-E1C3-D228-E195-9F22C9E7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Achievements  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4277150E-5648-C65F-F4A7-22AEA3054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5637718"/>
              </p:ext>
            </p:extLst>
          </p:nvPr>
        </p:nvGraphicFramePr>
        <p:xfrm>
          <a:off x="1529604" y="1051113"/>
          <a:ext cx="7614396" cy="549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7" name="Oval 1436">
            <a:extLst>
              <a:ext uri="{FF2B5EF4-FFF2-40B4-BE49-F238E27FC236}">
                <a16:creationId xmlns:a16="http://schemas.microsoft.com/office/drawing/2014/main" id="{5C99C3B8-3A23-0962-143E-4A542DFA9EC1}"/>
              </a:ext>
            </a:extLst>
          </p:cNvPr>
          <p:cNvSpPr/>
          <p:nvPr/>
        </p:nvSpPr>
        <p:spPr>
          <a:xfrm>
            <a:off x="4464984" y="2957793"/>
            <a:ext cx="1738032" cy="168200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8" name="Graphic 1437" descr="Users with solid fill">
            <a:extLst>
              <a:ext uri="{FF2B5EF4-FFF2-40B4-BE49-F238E27FC236}">
                <a16:creationId xmlns:a16="http://schemas.microsoft.com/office/drawing/2014/main" id="{413EE0EF-5E87-4BAF-C009-46479D200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74" y="3329402"/>
            <a:ext cx="914400" cy="914400"/>
          </a:xfrm>
          <a:prstGeom prst="rect">
            <a:avLst/>
          </a:prstGeom>
        </p:spPr>
      </p:pic>
      <p:pic>
        <p:nvPicPr>
          <p:cNvPr id="1442" name="Graphic 1441" descr="Hurdle with solid fill">
            <a:extLst>
              <a:ext uri="{FF2B5EF4-FFF2-40B4-BE49-F238E27FC236}">
                <a16:creationId xmlns:a16="http://schemas.microsoft.com/office/drawing/2014/main" id="{8CC193AA-FC77-CDE8-B799-88806AB490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5667" y="2400300"/>
            <a:ext cx="662268" cy="662268"/>
          </a:xfrm>
          <a:prstGeom prst="rect">
            <a:avLst/>
          </a:prstGeom>
        </p:spPr>
      </p:pic>
      <p:pic>
        <p:nvPicPr>
          <p:cNvPr id="2" name="Graphic 1" descr="Hourglass 30% with solid fill">
            <a:extLst>
              <a:ext uri="{FF2B5EF4-FFF2-40B4-BE49-F238E27FC236}">
                <a16:creationId xmlns:a16="http://schemas.microsoft.com/office/drawing/2014/main" id="{7A8402E8-7094-5675-82D9-DBC950171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0579" y="3139888"/>
            <a:ext cx="589430" cy="5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331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AA01B-C5F8-C9A3-A120-0F5A984A9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A09AE-C347-05D3-F2F5-586E5F0D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11FE4-2B7C-9EDC-99AA-3AB420A1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4832F2-38C5-9422-285A-791659DF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Achievements  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37802539-1A9A-A14B-4206-4AA4D9C8A7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9783734"/>
              </p:ext>
            </p:extLst>
          </p:nvPr>
        </p:nvGraphicFramePr>
        <p:xfrm>
          <a:off x="1529604" y="1051113"/>
          <a:ext cx="7614396" cy="549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7" name="Oval 1436">
            <a:extLst>
              <a:ext uri="{FF2B5EF4-FFF2-40B4-BE49-F238E27FC236}">
                <a16:creationId xmlns:a16="http://schemas.microsoft.com/office/drawing/2014/main" id="{68B1BA12-1CF0-2C43-1C33-2E0D47CA27F9}"/>
              </a:ext>
            </a:extLst>
          </p:cNvPr>
          <p:cNvSpPr/>
          <p:nvPr/>
        </p:nvSpPr>
        <p:spPr>
          <a:xfrm>
            <a:off x="4464984" y="2957793"/>
            <a:ext cx="1738032" cy="168200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8" name="Graphic 1437" descr="Users with solid fill">
            <a:extLst>
              <a:ext uri="{FF2B5EF4-FFF2-40B4-BE49-F238E27FC236}">
                <a16:creationId xmlns:a16="http://schemas.microsoft.com/office/drawing/2014/main" id="{4CC117E1-33CD-9057-E26D-EAD6B9829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74" y="3329402"/>
            <a:ext cx="914400" cy="914400"/>
          </a:xfrm>
          <a:prstGeom prst="rect">
            <a:avLst/>
          </a:prstGeom>
        </p:spPr>
      </p:pic>
      <p:pic>
        <p:nvPicPr>
          <p:cNvPr id="1440" name="Graphic 1439" descr="Good Idea with solid fill">
            <a:extLst>
              <a:ext uri="{FF2B5EF4-FFF2-40B4-BE49-F238E27FC236}">
                <a16:creationId xmlns:a16="http://schemas.microsoft.com/office/drawing/2014/main" id="{433B7238-40F3-C73D-F752-9A63DD3212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4050" y="4266079"/>
            <a:ext cx="606239" cy="606239"/>
          </a:xfrm>
          <a:prstGeom prst="rect">
            <a:avLst/>
          </a:prstGeom>
        </p:spPr>
      </p:pic>
      <p:pic>
        <p:nvPicPr>
          <p:cNvPr id="1442" name="Graphic 1441" descr="Hurdle with solid fill">
            <a:extLst>
              <a:ext uri="{FF2B5EF4-FFF2-40B4-BE49-F238E27FC236}">
                <a16:creationId xmlns:a16="http://schemas.microsoft.com/office/drawing/2014/main" id="{DFE69123-DE40-348B-CE3A-A7B36A72C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05667" y="2400300"/>
            <a:ext cx="662268" cy="662268"/>
          </a:xfrm>
          <a:prstGeom prst="rect">
            <a:avLst/>
          </a:prstGeom>
        </p:spPr>
      </p:pic>
      <p:pic>
        <p:nvPicPr>
          <p:cNvPr id="1575" name="Graphic 1574" descr="Hourglass 30% with solid fill">
            <a:extLst>
              <a:ext uri="{FF2B5EF4-FFF2-40B4-BE49-F238E27FC236}">
                <a16:creationId xmlns:a16="http://schemas.microsoft.com/office/drawing/2014/main" id="{BCE67FA5-FD9B-CAC3-9B8F-2C6659E456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80579" y="3139888"/>
            <a:ext cx="589430" cy="5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13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29D6B-3EB0-8AA2-780A-428D4B94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E11384-507A-DE7D-3037-C0B41820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9EC84-B85D-0DFD-5ED6-8E0A9BE8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5EBED15-C787-1572-5CD0-04E9B8B36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Achievements  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1597AFE8-DD96-AC67-C572-8D55D4D0D8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552559"/>
              </p:ext>
            </p:extLst>
          </p:nvPr>
        </p:nvGraphicFramePr>
        <p:xfrm>
          <a:off x="1529604" y="1051113"/>
          <a:ext cx="7614396" cy="549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7" name="Oval 1436">
            <a:extLst>
              <a:ext uri="{FF2B5EF4-FFF2-40B4-BE49-F238E27FC236}">
                <a16:creationId xmlns:a16="http://schemas.microsoft.com/office/drawing/2014/main" id="{1114CD39-F447-2102-75A7-2386D50F16E5}"/>
              </a:ext>
            </a:extLst>
          </p:cNvPr>
          <p:cNvSpPr/>
          <p:nvPr/>
        </p:nvSpPr>
        <p:spPr>
          <a:xfrm>
            <a:off x="4464984" y="2957793"/>
            <a:ext cx="1738032" cy="168200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8" name="Graphic 1437" descr="Users with solid fill">
            <a:extLst>
              <a:ext uri="{FF2B5EF4-FFF2-40B4-BE49-F238E27FC236}">
                <a16:creationId xmlns:a16="http://schemas.microsoft.com/office/drawing/2014/main" id="{BA9688AF-F176-2944-6F42-B429B549A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74" y="3329402"/>
            <a:ext cx="914400" cy="914400"/>
          </a:xfrm>
          <a:prstGeom prst="rect">
            <a:avLst/>
          </a:prstGeom>
        </p:spPr>
      </p:pic>
      <p:pic>
        <p:nvPicPr>
          <p:cNvPr id="1439" name="Graphic 1438" descr="Call center with solid fill">
            <a:extLst>
              <a:ext uri="{FF2B5EF4-FFF2-40B4-BE49-F238E27FC236}">
                <a16:creationId xmlns:a16="http://schemas.microsoft.com/office/drawing/2014/main" id="{91E05ABA-1210-2D87-297F-AC1FEE18B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2534" y="4266079"/>
            <a:ext cx="617445" cy="623048"/>
          </a:xfrm>
          <a:prstGeom prst="rect">
            <a:avLst/>
          </a:prstGeom>
        </p:spPr>
      </p:pic>
      <p:pic>
        <p:nvPicPr>
          <p:cNvPr id="1440" name="Graphic 1439" descr="Good Idea with solid fill">
            <a:extLst>
              <a:ext uri="{FF2B5EF4-FFF2-40B4-BE49-F238E27FC236}">
                <a16:creationId xmlns:a16="http://schemas.microsoft.com/office/drawing/2014/main" id="{1F4028C7-32D0-5101-60BE-F47B560978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4050" y="4266079"/>
            <a:ext cx="606239" cy="606239"/>
          </a:xfrm>
          <a:prstGeom prst="rect">
            <a:avLst/>
          </a:prstGeom>
        </p:spPr>
      </p:pic>
      <p:pic>
        <p:nvPicPr>
          <p:cNvPr id="1442" name="Graphic 1441" descr="Hurdle with solid fill">
            <a:extLst>
              <a:ext uri="{FF2B5EF4-FFF2-40B4-BE49-F238E27FC236}">
                <a16:creationId xmlns:a16="http://schemas.microsoft.com/office/drawing/2014/main" id="{3C83B611-FDE4-71D2-A09F-1B91385BCD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05667" y="2400300"/>
            <a:ext cx="662268" cy="662268"/>
          </a:xfrm>
          <a:prstGeom prst="rect">
            <a:avLst/>
          </a:prstGeom>
        </p:spPr>
      </p:pic>
      <p:pic>
        <p:nvPicPr>
          <p:cNvPr id="1575" name="Graphic 1574" descr="Hourglass 30% with solid fill">
            <a:extLst>
              <a:ext uri="{FF2B5EF4-FFF2-40B4-BE49-F238E27FC236}">
                <a16:creationId xmlns:a16="http://schemas.microsoft.com/office/drawing/2014/main" id="{A4AC44C4-56DB-0A6E-5B1B-11A54346367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980579" y="3139888"/>
            <a:ext cx="589430" cy="5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90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3A4EF-846B-76AF-40CB-53ECBC5B9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073B7E-F8CE-63D0-E728-347E7DA43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F80EC-7474-6736-CB6D-F234D9D3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3A2E87-8F9D-84CE-4705-F049BFC3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Achievements  </a:t>
            </a:r>
          </a:p>
        </p:txBody>
      </p:sp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D0FCBA5D-17AC-5E63-E823-E8DF2B9AA1BA}"/>
              </a:ext>
            </a:extLst>
          </p:cNvPr>
          <p:cNvGraphicFramePr/>
          <p:nvPr/>
        </p:nvGraphicFramePr>
        <p:xfrm>
          <a:off x="1529604" y="1051113"/>
          <a:ext cx="7614396" cy="549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7" name="Oval 1436">
            <a:extLst>
              <a:ext uri="{FF2B5EF4-FFF2-40B4-BE49-F238E27FC236}">
                <a16:creationId xmlns:a16="http://schemas.microsoft.com/office/drawing/2014/main" id="{7969D931-010B-98E0-A232-6F0AF9DDE506}"/>
              </a:ext>
            </a:extLst>
          </p:cNvPr>
          <p:cNvSpPr/>
          <p:nvPr/>
        </p:nvSpPr>
        <p:spPr>
          <a:xfrm>
            <a:off x="4464984" y="2957793"/>
            <a:ext cx="1738032" cy="1682002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8" name="Graphic 1437" descr="Users with solid fill">
            <a:extLst>
              <a:ext uri="{FF2B5EF4-FFF2-40B4-BE49-F238E27FC236}">
                <a16:creationId xmlns:a16="http://schemas.microsoft.com/office/drawing/2014/main" id="{3725D26D-635E-88C2-3238-E7DCFDC43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174" y="3329402"/>
            <a:ext cx="914400" cy="914400"/>
          </a:xfrm>
          <a:prstGeom prst="rect">
            <a:avLst/>
          </a:prstGeom>
        </p:spPr>
      </p:pic>
      <p:pic>
        <p:nvPicPr>
          <p:cNvPr id="1439" name="Graphic 1438" descr="Call center with solid fill">
            <a:extLst>
              <a:ext uri="{FF2B5EF4-FFF2-40B4-BE49-F238E27FC236}">
                <a16:creationId xmlns:a16="http://schemas.microsoft.com/office/drawing/2014/main" id="{A6CB7ACB-9EEF-DB81-3221-71C344594F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2534" y="4266079"/>
            <a:ext cx="617445" cy="623048"/>
          </a:xfrm>
          <a:prstGeom prst="rect">
            <a:avLst/>
          </a:prstGeom>
        </p:spPr>
      </p:pic>
      <p:pic>
        <p:nvPicPr>
          <p:cNvPr id="1440" name="Graphic 1439" descr="Good Idea with solid fill">
            <a:extLst>
              <a:ext uri="{FF2B5EF4-FFF2-40B4-BE49-F238E27FC236}">
                <a16:creationId xmlns:a16="http://schemas.microsoft.com/office/drawing/2014/main" id="{33D0A18B-9FFB-091C-DA19-22049C8B68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4050" y="4266079"/>
            <a:ext cx="606239" cy="606239"/>
          </a:xfrm>
          <a:prstGeom prst="rect">
            <a:avLst/>
          </a:prstGeom>
        </p:spPr>
      </p:pic>
      <p:pic>
        <p:nvPicPr>
          <p:cNvPr id="1441" name="Graphic 1440" descr="Cheers with solid fill">
            <a:extLst>
              <a:ext uri="{FF2B5EF4-FFF2-40B4-BE49-F238E27FC236}">
                <a16:creationId xmlns:a16="http://schemas.microsoft.com/office/drawing/2014/main" id="{226FF41B-A58A-5E95-3B24-1D1152C7B1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13946" y="3139888"/>
            <a:ext cx="662268" cy="651062"/>
          </a:xfrm>
          <a:prstGeom prst="rect">
            <a:avLst/>
          </a:prstGeom>
        </p:spPr>
      </p:pic>
      <p:pic>
        <p:nvPicPr>
          <p:cNvPr id="1442" name="Graphic 1441" descr="Hurdle with solid fill">
            <a:extLst>
              <a:ext uri="{FF2B5EF4-FFF2-40B4-BE49-F238E27FC236}">
                <a16:creationId xmlns:a16="http://schemas.microsoft.com/office/drawing/2014/main" id="{AB55A83B-3DCE-7E0A-5C71-E23D7BE592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05667" y="2400300"/>
            <a:ext cx="662268" cy="662268"/>
          </a:xfrm>
          <a:prstGeom prst="rect">
            <a:avLst/>
          </a:prstGeom>
        </p:spPr>
      </p:pic>
      <p:pic>
        <p:nvPicPr>
          <p:cNvPr id="1575" name="Graphic 1574" descr="Hourglass 30% with solid fill">
            <a:extLst>
              <a:ext uri="{FF2B5EF4-FFF2-40B4-BE49-F238E27FC236}">
                <a16:creationId xmlns:a16="http://schemas.microsoft.com/office/drawing/2014/main" id="{9CE4EE96-DECE-AD1F-8FA5-2BECE44AAE5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80579" y="3139888"/>
            <a:ext cx="589430" cy="59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83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5896"/>
            <a:ext cx="9601200" cy="662102"/>
          </a:xfrm>
        </p:spPr>
        <p:txBody>
          <a:bodyPr/>
          <a:lstStyle/>
          <a:p>
            <a:r>
              <a:rPr lang="en-US">
                <a:solidFill>
                  <a:srgbClr val="EE7624"/>
                </a:solidFill>
              </a:rPr>
              <a:t>Team Introductions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859FD-82E3-A658-C5FF-FB02AB36FAFB}"/>
              </a:ext>
            </a:extLst>
          </p:cNvPr>
          <p:cNvSpPr txBox="1"/>
          <p:nvPr/>
        </p:nvSpPr>
        <p:spPr>
          <a:xfrm>
            <a:off x="373529" y="1858309"/>
            <a:ext cx="10150661" cy="4398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4ED24B-00E1-8068-A139-7CCF283F7475}"/>
              </a:ext>
            </a:extLst>
          </p:cNvPr>
          <p:cNvGrpSpPr/>
          <p:nvPr/>
        </p:nvGrpSpPr>
        <p:grpSpPr>
          <a:xfrm>
            <a:off x="556227" y="4447033"/>
            <a:ext cx="9519423" cy="923329"/>
            <a:chOff x="1063220" y="4288457"/>
            <a:chExt cx="9281422" cy="883689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38380D6A-51CD-01C5-1E40-519048E25E45}"/>
                </a:ext>
              </a:extLst>
            </p:cNvPr>
            <p:cNvSpPr txBox="1"/>
            <p:nvPr/>
          </p:nvSpPr>
          <p:spPr>
            <a:xfrm>
              <a:off x="1063220" y="4290540"/>
              <a:ext cx="1759979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>
                  <a:ea typeface="Calibri"/>
                  <a:cs typeface="Calibri"/>
                </a:rPr>
                <a:t>Clark Cooley</a:t>
              </a:r>
              <a:endParaRPr lang="en-US"/>
            </a:p>
            <a:p>
              <a:pPr algn="ctr"/>
              <a:r>
                <a:rPr lang="en-US" i="1">
                  <a:ea typeface="Calibri"/>
                  <a:cs typeface="Calibri"/>
                </a:rPr>
                <a:t>Systems Engineer</a:t>
              </a: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071A5B36-9B04-61C8-E220-95E5A9AF7385}"/>
                </a:ext>
              </a:extLst>
            </p:cNvPr>
            <p:cNvSpPr txBox="1"/>
            <p:nvPr/>
          </p:nvSpPr>
          <p:spPr>
            <a:xfrm>
              <a:off x="8897311" y="4288457"/>
              <a:ext cx="1447331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Brent </a:t>
              </a:r>
              <a:r>
                <a:rPr lang="en-US" err="1"/>
                <a:t>Mynard</a:t>
              </a:r>
              <a:endParaRPr lang="en-US">
                <a:ea typeface="Calibri"/>
                <a:cs typeface="Calibri"/>
              </a:endParaRPr>
            </a:p>
            <a:p>
              <a:pPr algn="ctr"/>
              <a:r>
                <a:rPr lang="en-US" i="1"/>
                <a:t>CAD </a:t>
              </a:r>
              <a:r>
                <a:rPr lang="en-US" i="1">
                  <a:ea typeface="Calibri"/>
                  <a:cs typeface="Calibri"/>
                </a:rPr>
                <a:t>Engineer</a:t>
              </a: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65D6F9EB-EC22-89C8-E071-F672BFBA8627}"/>
                </a:ext>
              </a:extLst>
            </p:cNvPr>
            <p:cNvSpPr txBox="1"/>
            <p:nvPr/>
          </p:nvSpPr>
          <p:spPr>
            <a:xfrm>
              <a:off x="3607493" y="4290540"/>
              <a:ext cx="1555111" cy="61858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Cassie Bentley</a:t>
              </a:r>
            </a:p>
            <a:p>
              <a:pPr algn="ctr"/>
              <a:r>
                <a:rPr lang="en-US" i="1"/>
                <a:t>Fluids Engineer</a:t>
              </a:r>
              <a:endParaRPr lang="en-US" i="1">
                <a:ea typeface="Calibri"/>
                <a:cs typeface="Calibri"/>
              </a:endParaRP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4C3471BF-4926-6A22-69AE-C02C5D4469D7}"/>
                </a:ext>
              </a:extLst>
            </p:cNvPr>
            <p:cNvSpPr txBox="1"/>
            <p:nvPr/>
          </p:nvSpPr>
          <p:spPr>
            <a:xfrm>
              <a:off x="6072153" y="4288457"/>
              <a:ext cx="1594183" cy="88368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/>
                <a:t>Colby Gullo</a:t>
              </a:r>
            </a:p>
            <a:p>
              <a:pPr algn="ctr"/>
              <a:r>
                <a:rPr lang="en-US" i="1"/>
                <a:t>Safety Engineer</a:t>
              </a:r>
              <a:endParaRPr lang="en-US">
                <a:ea typeface="Calibri"/>
                <a:cs typeface="Calibri"/>
              </a:endParaRPr>
            </a:p>
            <a:p>
              <a:endParaRPr lang="en-US"/>
            </a:p>
          </p:txBody>
        </p:sp>
      </p:grpSp>
      <p:pic>
        <p:nvPicPr>
          <p:cNvPr id="9" name="Picture 8" descr="A red sign with white text&#10;&#10;Description automatically generated">
            <a:extLst>
              <a:ext uri="{FF2B5EF4-FFF2-40B4-BE49-F238E27FC236}">
                <a16:creationId xmlns:a16="http://schemas.microsoft.com/office/drawing/2014/main" id="{69F28E32-6D0C-362D-1C72-888C80C4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2D461A63-89AA-B1AE-43BD-28097D41F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870847"/>
            <a:ext cx="1835524" cy="241033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 descr="A person in a suit and tie&#10;&#10;Description automatically generated">
            <a:extLst>
              <a:ext uri="{FF2B5EF4-FFF2-40B4-BE49-F238E27FC236}">
                <a16:creationId xmlns:a16="http://schemas.microsoft.com/office/drawing/2014/main" id="{0E15F020-9700-74FE-0940-F5D4E542A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550" y="1863570"/>
            <a:ext cx="1841125" cy="24192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7E921A24-2F4E-9913-2C6B-E36DD9031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9237" y="1862925"/>
            <a:ext cx="1829921" cy="24317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 descr="A person in a white shirt and blue jacket&#10;&#10;Description automatically generated">
            <a:extLst>
              <a:ext uri="{FF2B5EF4-FFF2-40B4-BE49-F238E27FC236}">
                <a16:creationId xmlns:a16="http://schemas.microsoft.com/office/drawing/2014/main" id="{2A54BF55-7723-86B2-9198-0B8F2D9123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120" y="1857936"/>
            <a:ext cx="1829921" cy="243055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96EDC-92D0-D979-1C6F-937E8DE44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1F7316-5403-3960-0D68-028CBF348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1F039-1EC5-1092-DF87-D07E20C8A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8D84FD-64E7-74A8-1A39-2F99D2E48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Current Semester: Challenges </a:t>
            </a:r>
          </a:p>
        </p:txBody>
      </p:sp>
      <p:pic>
        <p:nvPicPr>
          <p:cNvPr id="5" name="Picture 4" descr="A blue machine with a red button&#10;&#10;Description automatically generated">
            <a:extLst>
              <a:ext uri="{FF2B5EF4-FFF2-40B4-BE49-F238E27FC236}">
                <a16:creationId xmlns:a16="http://schemas.microsoft.com/office/drawing/2014/main" id="{DB77114A-18CC-BC9A-5880-D0B0A0915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901" y="1406339"/>
            <a:ext cx="2103831" cy="4269441"/>
          </a:xfrm>
          <a:prstGeom prst="rect">
            <a:avLst/>
          </a:prstGeom>
        </p:spPr>
      </p:pic>
      <p:pic>
        <p:nvPicPr>
          <p:cNvPr id="7" name="Graphic 6" descr="Close with solid fill">
            <a:extLst>
              <a:ext uri="{FF2B5EF4-FFF2-40B4-BE49-F238E27FC236}">
                <a16:creationId xmlns:a16="http://schemas.microsoft.com/office/drawing/2014/main" id="{5B956EC2-9DA6-D020-2263-E8D4A6E4C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01654" y="1918449"/>
            <a:ext cx="3911972" cy="392317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C87341E-00C1-006F-A811-59AFADC929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7940012"/>
              </p:ext>
            </p:extLst>
          </p:nvPr>
        </p:nvGraphicFramePr>
        <p:xfrm>
          <a:off x="840441" y="1404098"/>
          <a:ext cx="4572000" cy="4273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06" name="Rectangle 905">
            <a:extLst>
              <a:ext uri="{FF2B5EF4-FFF2-40B4-BE49-F238E27FC236}">
                <a16:creationId xmlns:a16="http://schemas.microsoft.com/office/drawing/2014/main" id="{64287006-C0D4-3306-C146-59EA2D24589F}"/>
              </a:ext>
            </a:extLst>
          </p:cNvPr>
          <p:cNvSpPr/>
          <p:nvPr/>
        </p:nvSpPr>
        <p:spPr>
          <a:xfrm>
            <a:off x="2669241" y="2613212"/>
            <a:ext cx="914400" cy="25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7" name="Rectangle 906">
            <a:extLst>
              <a:ext uri="{FF2B5EF4-FFF2-40B4-BE49-F238E27FC236}">
                <a16:creationId xmlns:a16="http://schemas.microsoft.com/office/drawing/2014/main" id="{5A116A32-F4D5-9896-2E52-C83E7F2AAA51}"/>
              </a:ext>
            </a:extLst>
          </p:cNvPr>
          <p:cNvSpPr/>
          <p:nvPr/>
        </p:nvSpPr>
        <p:spPr>
          <a:xfrm>
            <a:off x="2669241" y="4204447"/>
            <a:ext cx="914400" cy="258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9" name="Graphic 908" descr="Arrow Down with solid fill">
            <a:extLst>
              <a:ext uri="{FF2B5EF4-FFF2-40B4-BE49-F238E27FC236}">
                <a16:creationId xmlns:a16="http://schemas.microsoft.com/office/drawing/2014/main" id="{533253D6-44B5-9A7C-623B-579A076358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26123" y="2551579"/>
            <a:ext cx="600636" cy="382122"/>
          </a:xfrm>
          <a:prstGeom prst="rect">
            <a:avLst/>
          </a:prstGeom>
        </p:spPr>
      </p:pic>
      <p:pic>
        <p:nvPicPr>
          <p:cNvPr id="910" name="Graphic 909" descr="Arrow Down with solid fill">
            <a:extLst>
              <a:ext uri="{FF2B5EF4-FFF2-40B4-BE49-F238E27FC236}">
                <a16:creationId xmlns:a16="http://schemas.microsoft.com/office/drawing/2014/main" id="{506385E9-0305-955C-1E57-30213103D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26123" y="4081181"/>
            <a:ext cx="600636" cy="38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20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BD5AA-3FEA-E9A2-291C-2AA062B58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AFB717-1E1F-2DA6-B494-CA5B00A7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ED965-43E1-2A2A-33B9-59E47831F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36702A-3C8A-6CCA-57B2-180D9DB60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Current Semester: Challenges 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D4C9A0D-4680-2441-21DD-DEEDF3D438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982828"/>
              </p:ext>
            </p:extLst>
          </p:nvPr>
        </p:nvGraphicFramePr>
        <p:xfrm>
          <a:off x="2140324" y="1600200"/>
          <a:ext cx="6505013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2847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CDC8B-A7E5-9499-20E2-87BCCA385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58FF4-9DDF-6BD2-982C-AA9028017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8475E5F-DA8D-CAB8-1E1F-9E479A34A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Current Semester: Milestone Updates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202CB48-6C5E-B1FF-4DBF-3D0FD5652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pic>
        <p:nvPicPr>
          <p:cNvPr id="3" name="Picture 2" descr="A drawing of a metal frame&#10;&#10;Description automatically generated">
            <a:extLst>
              <a:ext uri="{FF2B5EF4-FFF2-40B4-BE49-F238E27FC236}">
                <a16:creationId xmlns:a16="http://schemas.microsoft.com/office/drawing/2014/main" id="{71A62C17-97B2-677F-80AD-958B23B9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60" y="3822638"/>
            <a:ext cx="2512521" cy="25576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5" name="Picture 4" descr="A metal piece with screws&#10;&#10;Description automatically generated">
            <a:extLst>
              <a:ext uri="{FF2B5EF4-FFF2-40B4-BE49-F238E27FC236}">
                <a16:creationId xmlns:a16="http://schemas.microsoft.com/office/drawing/2014/main" id="{75D3C5E8-06BE-BCEB-395C-3B273BB02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7" y="2038605"/>
            <a:ext cx="3823561" cy="342805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metal piece with screws&#10;&#10;Description automatically generated">
            <a:extLst>
              <a:ext uri="{FF2B5EF4-FFF2-40B4-BE49-F238E27FC236}">
                <a16:creationId xmlns:a16="http://schemas.microsoft.com/office/drawing/2014/main" id="{8EBE519A-D89E-F01D-4C08-1D3AC971C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925" y="830673"/>
            <a:ext cx="2430520" cy="290390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grey metal piece with screws&#10;&#10;Description automatically generated">
            <a:extLst>
              <a:ext uri="{FF2B5EF4-FFF2-40B4-BE49-F238E27FC236}">
                <a16:creationId xmlns:a16="http://schemas.microsoft.com/office/drawing/2014/main" id="{A2EBE7E0-29DD-5A2B-F4F6-9052CE47B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249" y="2329211"/>
            <a:ext cx="2242863" cy="284479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AA41CD7C-3794-02D1-28C8-1D88BA62EFAB}"/>
              </a:ext>
            </a:extLst>
          </p:cNvPr>
          <p:cNvSpPr txBox="1">
            <a:spLocks/>
          </p:cNvSpPr>
          <p:nvPr/>
        </p:nvSpPr>
        <p:spPr>
          <a:xfrm>
            <a:off x="329550" y="834887"/>
            <a:ext cx="4993299" cy="4628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3200">
                <a:solidFill>
                  <a:srgbClr val="782F40"/>
                </a:solidFill>
              </a:rPr>
              <a:t>Old Press Design</a:t>
            </a:r>
          </a:p>
        </p:txBody>
      </p:sp>
    </p:spTree>
    <p:extLst>
      <p:ext uri="{BB962C8B-B14F-4D97-AF65-F5344CB8AC3E}">
        <p14:creationId xmlns:p14="http://schemas.microsoft.com/office/powerpoint/2010/main" val="478410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BA65C-191D-1662-ADE8-1436454F5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A8555-AF83-8A62-6850-740BDCF7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Clark Cooley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DF9F0-46C3-4F49-B38F-300158CC5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C1CA7619-05E2-C5F3-0D08-3B6B052D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/>
              <a:t>Old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AEE7FB-7D14-FF0D-0D98-F3968ECEC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13" b="90519" l="8371" r="89836">
                        <a14:foregroundMark x1="70703" y1="9481" x2="70703" y2="9481"/>
                        <a14:foregroundMark x1="89686" y1="20779" x2="89686" y2="20779"/>
                        <a14:foregroundMark x1="69656" y1="7013" x2="69656" y2="7013"/>
                        <a14:foregroundMark x1="26756" y1="90649" x2="26756" y2="90649"/>
                        <a14:foregroundMark x1="8371" y1="78571" x2="8371" y2="7857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232406" y="2370027"/>
            <a:ext cx="2084655" cy="239937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drawing of a metal frame&#10;&#10;Description automatically generated">
            <a:extLst>
              <a:ext uri="{FF2B5EF4-FFF2-40B4-BE49-F238E27FC236}">
                <a16:creationId xmlns:a16="http://schemas.microsoft.com/office/drawing/2014/main" id="{7BC4E67F-F8DF-C333-B2B1-948FAD886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15" y="1783582"/>
            <a:ext cx="3514409" cy="3573668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5DBB08-B8C2-C718-9EC8-68BA5C0E34AE}"/>
                  </a:ext>
                </a:extLst>
              </p:cNvPr>
              <p:cNvSpPr txBox="1"/>
              <p:nvPr/>
            </p:nvSpPr>
            <p:spPr>
              <a:xfrm>
                <a:off x="6917267" y="2736502"/>
                <a:ext cx="3217333" cy="1384995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cs typeface="Calibri"/>
                  </a:rPr>
                  <a:t>” stroke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8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cs typeface="Calibri"/>
                  </a:rPr>
                  <a:t>” clearance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2” chuck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5DBB08-B8C2-C718-9EC8-68BA5C0E3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267" y="2736502"/>
                <a:ext cx="3217333" cy="1384995"/>
              </a:xfrm>
              <a:prstGeom prst="rect">
                <a:avLst/>
              </a:prstGeom>
              <a:blipFill>
                <a:blip r:embed="rId5"/>
                <a:stretch>
                  <a:fillRect l="-3409" t="-3524" b="-12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8044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0BB5-9253-B8D7-1EE8-86E6EF4DD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1FA8E-CDC2-C7CE-0941-7A2DC4D41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EF07F0-8FDD-4011-73FB-584A589B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Current Semester: Milestone Updates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4D999CB-2594-4DC1-6784-59F9F9730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41E2B12B-A36C-2289-810F-6DAF4907E38D}"/>
              </a:ext>
            </a:extLst>
          </p:cNvPr>
          <p:cNvSpPr txBox="1">
            <a:spLocks/>
          </p:cNvSpPr>
          <p:nvPr/>
        </p:nvSpPr>
        <p:spPr>
          <a:xfrm>
            <a:off x="329550" y="834887"/>
            <a:ext cx="4372410" cy="4628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3200">
                <a:solidFill>
                  <a:srgbClr val="782F40"/>
                </a:solidFill>
              </a:rPr>
              <a:t>New Press Design</a:t>
            </a:r>
          </a:p>
        </p:txBody>
      </p:sp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89A367E1-ADA3-A979-A741-E54597DE6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37" y="3603611"/>
            <a:ext cx="2489670" cy="304930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metal object with screws&#10;&#10;Description automatically generated">
            <a:extLst>
              <a:ext uri="{FF2B5EF4-FFF2-40B4-BE49-F238E27FC236}">
                <a16:creationId xmlns:a16="http://schemas.microsoft.com/office/drawing/2014/main" id="{3A3F5BD6-E801-2AD1-E813-EDBE7919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1" y="2010997"/>
            <a:ext cx="3711193" cy="351272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B287C-6701-73BF-E4F1-D05B88396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63" y="894276"/>
            <a:ext cx="2619781" cy="27093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metal piece with screws&#10;&#10;Description automatically generated">
            <a:extLst>
              <a:ext uri="{FF2B5EF4-FFF2-40B4-BE49-F238E27FC236}">
                <a16:creationId xmlns:a16="http://schemas.microsoft.com/office/drawing/2014/main" id="{95536EFC-9284-F375-1932-3ED6601E70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248" y="2617980"/>
            <a:ext cx="1799526" cy="270399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65418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4B51F-4AFF-9E23-7F63-8D58665F8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99CA3-954C-4BF5-B22F-ABCD5DDB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32E505E-FB6C-8E67-7747-773E84D6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Current Semester: Milestone Updates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17FA83-1E13-3A49-4E47-81FACF07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309926C3-9F2C-2CF5-37F2-85ACED2BF968}"/>
              </a:ext>
            </a:extLst>
          </p:cNvPr>
          <p:cNvSpPr txBox="1">
            <a:spLocks/>
          </p:cNvSpPr>
          <p:nvPr/>
        </p:nvSpPr>
        <p:spPr>
          <a:xfrm>
            <a:off x="329550" y="834887"/>
            <a:ext cx="4372410" cy="46283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sz="3200">
                <a:solidFill>
                  <a:srgbClr val="782F40"/>
                </a:solidFill>
              </a:rPr>
              <a:t>New Press Design</a:t>
            </a:r>
          </a:p>
        </p:txBody>
      </p:sp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EAB8FD86-B623-43CF-5BC9-621E12FC4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837" y="3603611"/>
            <a:ext cx="2489670" cy="304930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 descr="A metal object with screws&#10;&#10;Description automatically generated">
            <a:extLst>
              <a:ext uri="{FF2B5EF4-FFF2-40B4-BE49-F238E27FC236}">
                <a16:creationId xmlns:a16="http://schemas.microsoft.com/office/drawing/2014/main" id="{17E17A0A-0940-E5FB-83C0-BEC5271F0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41" y="2010997"/>
            <a:ext cx="3711193" cy="351272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832619-2BAD-815E-5A90-056B0D510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463" y="894276"/>
            <a:ext cx="2619781" cy="270933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A metal piece with screws&#10;&#10;Description automatically generated">
            <a:extLst>
              <a:ext uri="{FF2B5EF4-FFF2-40B4-BE49-F238E27FC236}">
                <a16:creationId xmlns:a16="http://schemas.microsoft.com/office/drawing/2014/main" id="{2BB098CE-C28C-BD54-483E-AD906DC47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248" y="2617980"/>
            <a:ext cx="1799526" cy="270399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B3DE1A-BB3D-D339-67EA-69311EAF4F3F}"/>
              </a:ext>
            </a:extLst>
          </p:cNvPr>
          <p:cNvSpPr/>
          <p:nvPr/>
        </p:nvSpPr>
        <p:spPr>
          <a:xfrm>
            <a:off x="4490278" y="2491409"/>
            <a:ext cx="1963529" cy="12180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9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04D2-E300-CF65-AC09-245E3D38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DB63C-AB34-3F0F-272F-A14B2A0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Clark Cooley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2D0CA-B887-ADC4-4419-EB1074B4F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0185393B-A8DE-AD9D-ADC9-F544A7FE8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 New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A8C98-C747-EB21-DD4C-AC7BD842F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7" b="95122" l="8283" r="93675">
                        <a14:foregroundMark x1="74247" y1="9884" x2="74247" y2="9884"/>
                        <a14:foregroundMark x1="90512" y1="17972" x2="90512" y2="17972"/>
                        <a14:foregroundMark x1="72440" y1="5905" x2="72440" y2="5905"/>
                        <a14:foregroundMark x1="93825" y1="18485" x2="93825" y2="18485"/>
                        <a14:foregroundMark x1="19578" y1="91399" x2="19578" y2="91399"/>
                        <a14:foregroundMark x1="19127" y1="95122" x2="19127" y2="95122"/>
                        <a14:foregroundMark x1="8283" y1="87291" x2="8283" y2="8729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78330" y="3789897"/>
            <a:ext cx="1830053" cy="214700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620811-6506-5316-F72A-2516E97F1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4" b="91299" l="8371" r="90135">
                        <a14:foregroundMark x1="69357" y1="9870" x2="69357" y2="9870"/>
                        <a14:foregroundMark x1="69357" y1="6753" x2="69357" y2="6753"/>
                        <a14:foregroundMark x1="90433" y1="21299" x2="90433" y2="21299"/>
                        <a14:foregroundMark x1="24365" y1="91299" x2="24365" y2="91299"/>
                        <a14:foregroundMark x1="8371" y1="78312" x2="8371" y2="7831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668588" y="1333253"/>
            <a:ext cx="1857842" cy="213832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 descr="A drawing of a ladder&#10;&#10;Description automatically generated">
            <a:extLst>
              <a:ext uri="{FF2B5EF4-FFF2-40B4-BE49-F238E27FC236}">
                <a16:creationId xmlns:a16="http://schemas.microsoft.com/office/drawing/2014/main" id="{4EE2BD54-D3F9-063C-94E2-FED2739E54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170" y="1515167"/>
            <a:ext cx="3195225" cy="3910086"/>
          </a:xfrm>
          <a:prstGeom prst="rect">
            <a:avLst/>
          </a:prstGeom>
          <a:ln>
            <a:solidFill>
              <a:schemeClr val="bg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634164-A01D-0EF4-4034-DBE571885DFD}"/>
                  </a:ext>
                </a:extLst>
              </p:cNvPr>
              <p:cNvSpPr txBox="1"/>
              <p:nvPr/>
            </p:nvSpPr>
            <p:spPr>
              <a:xfrm>
                <a:off x="6963329" y="2699686"/>
                <a:ext cx="3570110" cy="2246769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cs typeface="Calibri"/>
                  </a:rPr>
                  <a:t>” stroke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12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cs typeface="Calibri"/>
                  </a:rPr>
                  <a:t>” clearance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2 - 2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cs typeface="Calibri"/>
                  </a:rPr>
                  <a:t>” chuck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2800" dirty="0">
                    <a:cs typeface="Calibri"/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8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cs typeface="Calibri"/>
                  </a:rPr>
                  <a:t>” between new bearing and shaft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634164-A01D-0EF4-4034-DBE571885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329" y="2699686"/>
                <a:ext cx="3570110" cy="2246769"/>
              </a:xfrm>
              <a:prstGeom prst="rect">
                <a:avLst/>
              </a:prstGeom>
              <a:blipFill>
                <a:blip r:embed="rId7"/>
                <a:stretch>
                  <a:fillRect l="-3072" t="-2174" r="-171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8175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D910-C092-4E81-7DF1-FD91D2145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FCC30-5791-9C34-93B0-C5C6194C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F3105C-BDA4-0A19-A823-2F2484BF9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72887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New Features</a:t>
            </a:r>
          </a:p>
        </p:txBody>
      </p:sp>
      <p:pic>
        <p:nvPicPr>
          <p:cNvPr id="2" name="Picture 1" descr="A black cage with a black pole&#10;&#10;Description automatically generated">
            <a:extLst>
              <a:ext uri="{FF2B5EF4-FFF2-40B4-BE49-F238E27FC236}">
                <a16:creationId xmlns:a16="http://schemas.microsoft.com/office/drawing/2014/main" id="{38FAD83F-6FFB-B70A-D616-9EE2CAA3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8" y="1309918"/>
            <a:ext cx="2614892" cy="21806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7272D-00CF-F116-79D7-88F33E07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4690" y="1119978"/>
            <a:ext cx="2370604" cy="2370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5D6937-BB72-8348-A79E-3B88268AA31E}"/>
              </a:ext>
            </a:extLst>
          </p:cNvPr>
          <p:cNvSpPr/>
          <p:nvPr/>
        </p:nvSpPr>
        <p:spPr>
          <a:xfrm>
            <a:off x="666191" y="4509807"/>
            <a:ext cx="9307602" cy="9144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Keeping The Press Pneumatic </a:t>
            </a:r>
            <a:endParaRPr lang="en-US"/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033D24BC-575C-0BBC-3C18-D15A847D9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418" y="1636339"/>
            <a:ext cx="2689413" cy="1792381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7CCE7317-3CA5-4D56-15E6-E135BE83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</p:spTree>
    <p:extLst>
      <p:ext uri="{BB962C8B-B14F-4D97-AF65-F5344CB8AC3E}">
        <p14:creationId xmlns:p14="http://schemas.microsoft.com/office/powerpoint/2010/main" val="1360605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D1C0C-E618-CAF2-4C94-2FD75B0D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E723F-401B-AA5B-1A95-086774608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ACFB72C-6E97-E219-B442-601892A8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145725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Collaborative Efforts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E2D1326-CB4F-B777-1585-4F8CCBA236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5692245"/>
              </p:ext>
            </p:extLst>
          </p:nvPr>
        </p:nvGraphicFramePr>
        <p:xfrm>
          <a:off x="2190831" y="1320054"/>
          <a:ext cx="6129616" cy="4766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939D221E-AF0E-0876-DA68-E2FAF3801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</p:spTree>
    <p:extLst>
      <p:ext uri="{BB962C8B-B14F-4D97-AF65-F5344CB8AC3E}">
        <p14:creationId xmlns:p14="http://schemas.microsoft.com/office/powerpoint/2010/main" val="2564517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49D69-9A0E-D226-7F0D-974A98D67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CADF0-FAB0-ECAC-278A-3EB9C322F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8563B8-A6FD-F8D9-CF5E-F816FC0C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145725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Navigating Challenges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3DF1464-FD5D-0DEE-B56A-59F6D35D09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771805"/>
              </p:ext>
            </p:extLst>
          </p:nvPr>
        </p:nvGraphicFramePr>
        <p:xfrm>
          <a:off x="2262614" y="1220663"/>
          <a:ext cx="6129616" cy="4766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7" name="Footer Placeholder 2">
            <a:extLst>
              <a:ext uri="{FF2B5EF4-FFF2-40B4-BE49-F238E27FC236}">
                <a16:creationId xmlns:a16="http://schemas.microsoft.com/office/drawing/2014/main" id="{6D24795C-C056-80B1-6A9F-91A26BD1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pic>
        <p:nvPicPr>
          <p:cNvPr id="259" name="Graphic 258" descr="Hourglass 60% with solid fill">
            <a:extLst>
              <a:ext uri="{FF2B5EF4-FFF2-40B4-BE49-F238E27FC236}">
                <a16:creationId xmlns:a16="http://schemas.microsoft.com/office/drawing/2014/main" id="{5250CD22-C23E-7479-D0F0-B7370CEC9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5449" y="2778057"/>
            <a:ext cx="1654205" cy="1646807"/>
          </a:xfrm>
          <a:prstGeom prst="rect">
            <a:avLst/>
          </a:prstGeom>
        </p:spPr>
      </p:pic>
      <p:pic>
        <p:nvPicPr>
          <p:cNvPr id="261" name="Graphic 260" descr="Dollar with solid fill">
            <a:extLst>
              <a:ext uri="{FF2B5EF4-FFF2-40B4-BE49-F238E27FC236}">
                <a16:creationId xmlns:a16="http://schemas.microsoft.com/office/drawing/2014/main" id="{A2FACBCC-BA03-432F-DB3E-8F75BA8E1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4148" y="2822713"/>
            <a:ext cx="1488659" cy="1488659"/>
          </a:xfrm>
          <a:prstGeom prst="rect">
            <a:avLst/>
          </a:prstGeom>
        </p:spPr>
      </p:pic>
      <p:pic>
        <p:nvPicPr>
          <p:cNvPr id="263" name="Graphic 262" descr="Checkbox Checked with solid fill">
            <a:extLst>
              <a:ext uri="{FF2B5EF4-FFF2-40B4-BE49-F238E27FC236}">
                <a16:creationId xmlns:a16="http://schemas.microsoft.com/office/drawing/2014/main" id="{BD0BDFD1-7591-02DC-F260-31E4F0FEF0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38843" y="2640496"/>
            <a:ext cx="1853095" cy="184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79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543633" y="5043519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u="sng">
              <a:cs typeface="Calibri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CD2E139-573B-ED05-309A-A61C7AB50656}"/>
              </a:ext>
            </a:extLst>
          </p:cNvPr>
          <p:cNvSpPr txBox="1"/>
          <p:nvPr/>
        </p:nvSpPr>
        <p:spPr>
          <a:xfrm>
            <a:off x="3548094" y="3963944"/>
            <a:ext cx="357742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Engineering Mentor</a:t>
            </a:r>
            <a:endParaRPr lang="en-US" b="1"/>
          </a:p>
          <a:p>
            <a:pPr algn="ctr"/>
            <a:r>
              <a:rPr lang="en-US">
                <a:ea typeface="+mn-lt"/>
                <a:cs typeface="+mn-lt"/>
              </a:rPr>
              <a:t> William </a:t>
            </a:r>
            <a:r>
              <a:rPr lang="en-US" err="1">
                <a:ea typeface="+mn-lt"/>
                <a:cs typeface="+mn-lt"/>
              </a:rPr>
              <a:t>Bilbow</a:t>
            </a:r>
            <a:endParaRPr lang="en-US" err="1">
              <a:cs typeface="Calibri"/>
            </a:endParaRPr>
          </a:p>
          <a:p>
            <a:pPr algn="ctr"/>
            <a:r>
              <a:rPr lang="en-US" i="1"/>
              <a:t> Point of Contact</a:t>
            </a:r>
            <a:r>
              <a:rPr lang="en-US" i="1">
                <a:cs typeface="Calibri"/>
              </a:rPr>
              <a:t> </a:t>
            </a:r>
            <a:r>
              <a:rPr lang="en-US" i="1">
                <a:ea typeface="Calibri"/>
                <a:cs typeface="Calibri"/>
              </a:rPr>
              <a:t>&amp; Sponsor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BDEA6807-20AE-37AF-79A1-C2F0BF81A4C5}"/>
              </a:ext>
            </a:extLst>
          </p:cNvPr>
          <p:cNvSpPr txBox="1">
            <a:spLocks noChangeAspect="1"/>
          </p:cNvSpPr>
          <p:nvPr/>
        </p:nvSpPr>
        <p:spPr>
          <a:xfrm>
            <a:off x="7563944" y="3964446"/>
            <a:ext cx="209290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Academic Advisor</a:t>
            </a:r>
            <a:endParaRPr lang="en-US" b="1"/>
          </a:p>
          <a:p>
            <a:pPr algn="ctr"/>
            <a:r>
              <a:rPr lang="en-US"/>
              <a:t>Shayne McConomy</a:t>
            </a:r>
            <a:endParaRPr lang="en-US">
              <a:cs typeface="Calibri"/>
            </a:endParaRPr>
          </a:p>
          <a:p>
            <a:pPr algn="ctr"/>
            <a:r>
              <a:rPr lang="en-US" i="1"/>
              <a:t>Professor</a:t>
            </a:r>
            <a:endParaRPr lang="en-US">
              <a:cs typeface="Calibri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B9B85BF0-5A9B-6359-8CF4-909DF537AC7C}"/>
              </a:ext>
            </a:extLst>
          </p:cNvPr>
          <p:cNvSpPr txBox="1"/>
          <p:nvPr/>
        </p:nvSpPr>
        <p:spPr>
          <a:xfrm>
            <a:off x="651059" y="3962413"/>
            <a:ext cx="226875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/>
              <a:t>Engineering Mentor</a:t>
            </a:r>
            <a:endParaRPr lang="en-US" b="1"/>
          </a:p>
          <a:p>
            <a:pPr algn="ctr"/>
            <a:r>
              <a:rPr lang="en-US">
                <a:ea typeface="+mn-lt"/>
                <a:cs typeface="+mn-lt"/>
              </a:rPr>
              <a:t>Kevin Lohman </a:t>
            </a:r>
            <a:endParaRPr lang="en-US">
              <a:cs typeface="Calibri"/>
            </a:endParaRPr>
          </a:p>
          <a:p>
            <a:pPr algn="ctr"/>
            <a:r>
              <a:rPr lang="en-US" i="1">
                <a:ea typeface="Calibri"/>
                <a:cs typeface="Calibri"/>
              </a:rPr>
              <a:t>Sponsor 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7F3B30F6-7432-29D7-D1C3-CFECD8FA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  <p:pic>
        <p:nvPicPr>
          <p:cNvPr id="5" name="Picture 4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4394E218-226B-21AC-A162-C520DCCE8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43" y="1432824"/>
            <a:ext cx="1924215" cy="22799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AA7CE4B3-8558-56EF-CA3B-922449040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20" y="1433723"/>
            <a:ext cx="1883064" cy="22790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7209B20-F950-8CBD-2462-019EEC042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316" y="1430628"/>
            <a:ext cx="1861814" cy="22802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11F2C-B422-332D-45A1-744101C0C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D7B1C-265E-60D8-0A65-3CF92CE4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592151-4792-2AD6-AEBB-DEEACDE2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95" y="113164"/>
            <a:ext cx="10637743" cy="589216"/>
          </a:xfrm>
          <a:ln>
            <a:noFill/>
          </a:ln>
        </p:spPr>
        <p:txBody>
          <a:bodyPr/>
          <a:lstStyle/>
          <a:p>
            <a:r>
              <a:rPr lang="en-US">
                <a:ea typeface="+mj-lt"/>
                <a:cs typeface="+mj-lt"/>
              </a:rPr>
              <a:t>Key Learnings</a:t>
            </a: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E6954BD-24DD-1CF0-2958-825EDFE3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C31FF6F-D441-DB76-7624-DDC6E3D721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160061"/>
              </p:ext>
            </p:extLst>
          </p:nvPr>
        </p:nvGraphicFramePr>
        <p:xfrm>
          <a:off x="2262614" y="1220663"/>
          <a:ext cx="6129616" cy="4766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5" name="Graphic 274" descr="Maze with solid fill">
            <a:extLst>
              <a:ext uri="{FF2B5EF4-FFF2-40B4-BE49-F238E27FC236}">
                <a16:creationId xmlns:a16="http://schemas.microsoft.com/office/drawing/2014/main" id="{615973F1-9184-122C-44C0-A2A74190D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17278" y="2888975"/>
            <a:ext cx="1422399" cy="1422399"/>
          </a:xfrm>
          <a:prstGeom prst="rect">
            <a:avLst/>
          </a:prstGeom>
        </p:spPr>
      </p:pic>
      <p:pic>
        <p:nvPicPr>
          <p:cNvPr id="276" name="Graphic 275" descr="Hamburger Menu Icon outline">
            <a:extLst>
              <a:ext uri="{FF2B5EF4-FFF2-40B4-BE49-F238E27FC236}">
                <a16:creationId xmlns:a16="http://schemas.microsoft.com/office/drawing/2014/main" id="{8EF91640-953E-2410-54EB-1080E688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0366" y="2888974"/>
            <a:ext cx="1466573" cy="1466573"/>
          </a:xfrm>
          <a:prstGeom prst="rect">
            <a:avLst/>
          </a:prstGeom>
        </p:spPr>
      </p:pic>
      <p:pic>
        <p:nvPicPr>
          <p:cNvPr id="277" name="Graphic 276" descr="Close with solid fill">
            <a:extLst>
              <a:ext uri="{FF2B5EF4-FFF2-40B4-BE49-F238E27FC236}">
                <a16:creationId xmlns:a16="http://schemas.microsoft.com/office/drawing/2014/main" id="{0158CE38-DBFA-3CA7-E9FE-4DD3F8E9C7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6713" y="2971800"/>
            <a:ext cx="1091095" cy="10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05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513E2-00F2-5F42-DF39-CC197D139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E4C01-C2B1-2106-74FB-79A24901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EA522C-936B-285A-F4D7-53B4D634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80" y="145725"/>
            <a:ext cx="10637743" cy="688607"/>
          </a:xfrm>
          <a:ln>
            <a:noFill/>
          </a:ln>
        </p:spPr>
        <p:txBody>
          <a:bodyPr/>
          <a:lstStyle/>
          <a:p>
            <a:r>
              <a:rPr lang="en-US"/>
              <a:t>Future Plans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20D8B3A-994E-8150-58E8-C46030A2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Clark Cooley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F7EE551-FF83-9797-6B5F-A4B14B7C2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5072448"/>
              </p:ext>
            </p:extLst>
          </p:nvPr>
        </p:nvGraphicFramePr>
        <p:xfrm>
          <a:off x="2262614" y="1220663"/>
          <a:ext cx="6129616" cy="4766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6" name="Graphic 315" descr="Badge Tick1 with solid fill">
            <a:extLst>
              <a:ext uri="{FF2B5EF4-FFF2-40B4-BE49-F238E27FC236}">
                <a16:creationId xmlns:a16="http://schemas.microsoft.com/office/drawing/2014/main" id="{8882CD29-6DE5-B828-0330-9CB816076F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78023" y="3056467"/>
            <a:ext cx="1097844" cy="1097844"/>
          </a:xfrm>
          <a:prstGeom prst="rect">
            <a:avLst/>
          </a:prstGeom>
        </p:spPr>
      </p:pic>
      <p:pic>
        <p:nvPicPr>
          <p:cNvPr id="317" name="Graphic 316" descr="Welder male with solid fill">
            <a:extLst>
              <a:ext uri="{FF2B5EF4-FFF2-40B4-BE49-F238E27FC236}">
                <a16:creationId xmlns:a16="http://schemas.microsoft.com/office/drawing/2014/main" id="{DE6A3C56-7241-4495-F63C-6AF4F03D5F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6467" y="3014133"/>
            <a:ext cx="1182511" cy="1182511"/>
          </a:xfrm>
          <a:prstGeom prst="rect">
            <a:avLst/>
          </a:prstGeom>
        </p:spPr>
      </p:pic>
      <p:pic>
        <p:nvPicPr>
          <p:cNvPr id="318" name="Graphic 317" descr="Ruler with solid fill">
            <a:extLst>
              <a:ext uri="{FF2B5EF4-FFF2-40B4-BE49-F238E27FC236}">
                <a16:creationId xmlns:a16="http://schemas.microsoft.com/office/drawing/2014/main" id="{6C7FA0B4-ACA2-9137-184E-1A4496868C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0745" y="3091745"/>
            <a:ext cx="1027288" cy="102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89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4308"/>
            <a:ext cx="9601200" cy="603595"/>
          </a:xfrm>
        </p:spPr>
        <p:txBody>
          <a:bodyPr anchor="b">
            <a:normAutofit/>
          </a:bodyPr>
          <a:lstStyle/>
          <a:p>
            <a:r>
              <a:rPr lang="en-US"/>
              <a:t>Thank you</a:t>
            </a:r>
          </a:p>
        </p:txBody>
      </p:sp>
      <p:pic>
        <p:nvPicPr>
          <p:cNvPr id="9" name="Content Placeholder 9" descr="FAMU-FSU College of Engineering - Florida Board of Professional Engineers">
            <a:extLst>
              <a:ext uri="{FF2B5EF4-FFF2-40B4-BE49-F238E27FC236}">
                <a16:creationId xmlns:a16="http://schemas.microsoft.com/office/drawing/2014/main" id="{BC7648EE-BF1D-38AA-EC67-CE3357A1E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3" b="3994"/>
          <a:stretch/>
        </p:blipFill>
        <p:spPr>
          <a:xfrm>
            <a:off x="533400" y="3009157"/>
            <a:ext cx="9601200" cy="434657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Team 512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F35B91F3-53D1-5224-EA2A-4AE8E1D2B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45" y="1078553"/>
            <a:ext cx="6081830" cy="25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360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A7AC5-208C-41B4-A2B2-99220ECDE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042865-450D-14AC-BE80-30E773A0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EFD30-3255-A499-664C-6C95A965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2E4C8357-C498-A11C-8C51-B0C06A247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Our Project: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6E42A0-A23F-9268-9EE3-EE33BC980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77" b="94352" l="7380" r="93675">
                        <a14:foregroundMark x1="72289" y1="6033" x2="72289" y2="6033"/>
                        <a14:foregroundMark x1="90663" y1="17073" x2="90663" y2="17073"/>
                        <a14:foregroundMark x1="93825" y1="18870" x2="93825" y2="18870"/>
                        <a14:foregroundMark x1="18072" y1="89859" x2="18072" y2="89859"/>
                        <a14:foregroundMark x1="18524" y1="94352" x2="18524" y2="94352"/>
                        <a14:foregroundMark x1="7380" y1="87035" x2="7380" y2="8703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57701" y="3677008"/>
            <a:ext cx="2419423" cy="28384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Picture 13" descr="A machine in a room&#10;&#10;Description automatically generated">
            <a:extLst>
              <a:ext uri="{FF2B5EF4-FFF2-40B4-BE49-F238E27FC236}">
                <a16:creationId xmlns:a16="http://schemas.microsoft.com/office/drawing/2014/main" id="{88461B4C-9C14-05DE-AFBE-B1D667D00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52" y="946898"/>
            <a:ext cx="3522009" cy="5244353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C10DAF-87F0-CB51-9D4F-F7C7A9AC0B5E}"/>
              </a:ext>
            </a:extLst>
          </p:cNvPr>
          <p:cNvSpPr/>
          <p:nvPr/>
        </p:nvSpPr>
        <p:spPr>
          <a:xfrm>
            <a:off x="4954062" y="4840023"/>
            <a:ext cx="1805267" cy="51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Updated Shaft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BB4A9E-4B7A-4B4C-2568-0DC1C4751CA8}"/>
              </a:ext>
            </a:extLst>
          </p:cNvPr>
          <p:cNvSpPr/>
          <p:nvPr/>
        </p:nvSpPr>
        <p:spPr>
          <a:xfrm>
            <a:off x="4959664" y="1517479"/>
            <a:ext cx="1805267" cy="5165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Previous Shaft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1177E0-86FD-0721-80C2-372B52442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94" b="91299" l="7474" r="90135">
                        <a14:foregroundMark x1="72347" y1="10000" x2="72347" y2="10000"/>
                        <a14:foregroundMark x1="69357" y1="6494" x2="69357" y2="6494"/>
                        <a14:foregroundMark x1="90135" y1="19870" x2="90135" y2="19870"/>
                        <a14:foregroundMark x1="26457" y1="91299" x2="26457" y2="91299"/>
                        <a14:foregroundMark x1="7474" y1="77662" x2="7474" y2="7766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45335" y="366643"/>
            <a:ext cx="2452459" cy="282271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177418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55D14-BBCA-9410-9BFC-39C29E5E6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F5598-5085-0E88-E9C4-5A6154BC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5B303-D038-B85B-73CE-BB3B075C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F39629-340B-06BC-4E40-CD1BD9AA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Achievements  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B79E3B1-DE83-75B2-1E68-DB6F63C11F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8802535"/>
              </p:ext>
            </p:extLst>
          </p:nvPr>
        </p:nvGraphicFramePr>
        <p:xfrm>
          <a:off x="2140324" y="1600200"/>
          <a:ext cx="6505013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490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E25B-163B-0680-F63B-CADA5072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1B97F-1C1B-970D-329D-E12A2491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949F2-08A2-F82B-64AA-5C6E3A6C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EE5F06C-D5EA-0387-7A11-1B5B2D193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748E903-FF3E-A382-EC62-EA2CD9C633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958215"/>
              </p:ext>
            </p:extLst>
          </p:nvPr>
        </p:nvGraphicFramePr>
        <p:xfrm>
          <a:off x="112059" y="955861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04" name="Graphic 1403" descr="Arrow Down with solid fill">
            <a:extLst>
              <a:ext uri="{FF2B5EF4-FFF2-40B4-BE49-F238E27FC236}">
                <a16:creationId xmlns:a16="http://schemas.microsoft.com/office/drawing/2014/main" id="{52AE8603-715D-1A85-8277-6976FB7887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38432" y="2977403"/>
            <a:ext cx="774327" cy="774327"/>
          </a:xfrm>
          <a:prstGeom prst="rect">
            <a:avLst/>
          </a:prstGeom>
        </p:spPr>
      </p:pic>
      <p:graphicFrame>
        <p:nvGraphicFramePr>
          <p:cNvPr id="34" name="Diagram 33">
            <a:extLst>
              <a:ext uri="{FF2B5EF4-FFF2-40B4-BE49-F238E27FC236}">
                <a16:creationId xmlns:a16="http://schemas.microsoft.com/office/drawing/2014/main" id="{5EBEE1D3-A617-6126-6192-754EC608F3BB}"/>
              </a:ext>
            </a:extLst>
          </p:cNvPr>
          <p:cNvGraphicFramePr/>
          <p:nvPr/>
        </p:nvGraphicFramePr>
        <p:xfrm>
          <a:off x="106456" y="3908610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629928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83EFC-5434-4058-A78C-A3A18850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22396-E256-BF7C-D6CE-A94ACA0DE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7E0EC-F3DC-EBCA-7F54-2B00F84D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8CF3D5-400F-005E-7B2E-ACDEC576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pic>
        <p:nvPicPr>
          <p:cNvPr id="1404" name="Graphic 1403" descr="Arrow Down with solid fill">
            <a:extLst>
              <a:ext uri="{FF2B5EF4-FFF2-40B4-BE49-F238E27FC236}">
                <a16:creationId xmlns:a16="http://schemas.microsoft.com/office/drawing/2014/main" id="{7266EBDD-38EE-382D-1FDC-5A290485F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38432" y="2977403"/>
            <a:ext cx="774327" cy="774327"/>
          </a:xfrm>
          <a:prstGeom prst="rect">
            <a:avLst/>
          </a:prstGeom>
        </p:spPr>
      </p:pic>
      <p:graphicFrame>
        <p:nvGraphicFramePr>
          <p:cNvPr id="63" name="Diagram 62">
            <a:extLst>
              <a:ext uri="{FF2B5EF4-FFF2-40B4-BE49-F238E27FC236}">
                <a16:creationId xmlns:a16="http://schemas.microsoft.com/office/drawing/2014/main" id="{8BDCE6A8-21EC-4F0D-BFFA-4F652F3231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609719"/>
              </p:ext>
            </p:extLst>
          </p:nvPr>
        </p:nvGraphicFramePr>
        <p:xfrm>
          <a:off x="112058" y="3961634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7" name="Diagram 56">
            <a:extLst>
              <a:ext uri="{FF2B5EF4-FFF2-40B4-BE49-F238E27FC236}">
                <a16:creationId xmlns:a16="http://schemas.microsoft.com/office/drawing/2014/main" id="{5EBEE1D3-A617-6126-6192-754EC608F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9159882"/>
              </p:ext>
            </p:extLst>
          </p:nvPr>
        </p:nvGraphicFramePr>
        <p:xfrm>
          <a:off x="112059" y="1028698"/>
          <a:ext cx="10443880" cy="183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3092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BCB0-1FFB-8BC7-045C-47AA6D54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EF05-AB6D-353D-A86A-4316B83D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87169-917A-23DB-0C08-E5022383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E157D5-D926-6A11-6D62-6423AA5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pic>
        <p:nvPicPr>
          <p:cNvPr id="42" name="Picture 41" descr="A colorful rectangular object with black lines&#10;&#10;Description automatically generated">
            <a:extLst>
              <a:ext uri="{FF2B5EF4-FFF2-40B4-BE49-F238E27FC236}">
                <a16:creationId xmlns:a16="http://schemas.microsoft.com/office/drawing/2014/main" id="{31FDD552-4993-31AE-33A9-7B590E1AA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775752"/>
            <a:ext cx="10006853" cy="982026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FF16055-EEA9-07FB-634F-FD2B296AF2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4615620"/>
              </p:ext>
            </p:extLst>
          </p:nvPr>
        </p:nvGraphicFramePr>
        <p:xfrm>
          <a:off x="95121" y="2372193"/>
          <a:ext cx="10498771" cy="184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0878942" imgH="3672777" progId="Excel.Sheet.12">
                  <p:embed/>
                </p:oleObj>
              </mc:Choice>
              <mc:Fallback>
                <p:oleObj name="Worksheet" r:id="rId3" imgW="20878942" imgH="3672777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FF16055-EEA9-07FB-634F-FD2B296AF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21" y="2372193"/>
                        <a:ext cx="10498771" cy="184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2290119-C7E7-08D7-5081-29CD94C32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1323943"/>
              </p:ext>
            </p:extLst>
          </p:nvPr>
        </p:nvGraphicFramePr>
        <p:xfrm>
          <a:off x="1451161" y="810182"/>
          <a:ext cx="8253130" cy="1422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22861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BCB0-1FFB-8BC7-045C-47AA6D54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20EF05-AB6D-353D-A86A-4316B83D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Cassie Bentley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87169-917A-23DB-0C08-E50223837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E157D5-D926-6A11-6D62-6423AA5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/>
              <a:t>Last Semester: Recap  </a:t>
            </a:r>
          </a:p>
        </p:txBody>
      </p:sp>
      <p:pic>
        <p:nvPicPr>
          <p:cNvPr id="42" name="Picture 41" descr="A colorful rectangular object with black lines&#10;&#10;Description automatically generated">
            <a:extLst>
              <a:ext uri="{FF2B5EF4-FFF2-40B4-BE49-F238E27FC236}">
                <a16:creationId xmlns:a16="http://schemas.microsoft.com/office/drawing/2014/main" id="{31FDD552-4993-31AE-33A9-7B590E1AA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775752"/>
            <a:ext cx="10006853" cy="982026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FF16055-EEA9-07FB-634F-FD2B296AF2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121" y="2372193"/>
          <a:ext cx="10498771" cy="184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20878942" imgH="3672777" progId="Excel.Sheet.12">
                  <p:embed/>
                </p:oleObj>
              </mc:Choice>
              <mc:Fallback>
                <p:oleObj name="Worksheet" r:id="rId3" imgW="20878942" imgH="3672777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FF16055-EEA9-07FB-634F-FD2B296AF2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21" y="2372193"/>
                        <a:ext cx="10498771" cy="184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2290119-C7E7-08D7-5081-29CD94C32D4E}"/>
              </a:ext>
            </a:extLst>
          </p:cNvPr>
          <p:cNvGraphicFramePr/>
          <p:nvPr/>
        </p:nvGraphicFramePr>
        <p:xfrm>
          <a:off x="1451161" y="810182"/>
          <a:ext cx="8253130" cy="1422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7EFF6F6-519F-28CE-8108-ACDBCB1F9ED8}"/>
              </a:ext>
            </a:extLst>
          </p:cNvPr>
          <p:cNvSpPr txBox="1"/>
          <p:nvPr/>
        </p:nvSpPr>
        <p:spPr>
          <a:xfrm>
            <a:off x="8587474" y="3560129"/>
            <a:ext cx="2022861" cy="678239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916DBD-3FCE-2479-1675-3FB2C16CF7A6}"/>
              </a:ext>
            </a:extLst>
          </p:cNvPr>
          <p:cNvSpPr txBox="1"/>
          <p:nvPr/>
        </p:nvSpPr>
        <p:spPr>
          <a:xfrm>
            <a:off x="596958" y="5381405"/>
            <a:ext cx="9953570" cy="147235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1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4431fda-f891-46d7-aeba-fc756859e0e0" xsi:nil="true"/>
    <lcf76f155ced4ddcb4097134ff3c332f xmlns="74a3e4f0-cfc8-4941-99be-ff3582b49bf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E7466416673479FB92B4C081F04E1" ma:contentTypeVersion="12" ma:contentTypeDescription="Create a new document." ma:contentTypeScope="" ma:versionID="620d70c3ee1e596643586e156f8d9cf5">
  <xsd:schema xmlns:xsd="http://www.w3.org/2001/XMLSchema" xmlns:xs="http://www.w3.org/2001/XMLSchema" xmlns:p="http://schemas.microsoft.com/office/2006/metadata/properties" xmlns:ns2="74a3e4f0-cfc8-4941-99be-ff3582b49bf2" xmlns:ns3="a4431fda-f891-46d7-aeba-fc756859e0e0" targetNamespace="http://schemas.microsoft.com/office/2006/metadata/properties" ma:root="true" ma:fieldsID="815f3d288a21fc08f9ef85ef783d62ab" ns2:_="" ns3:_="">
    <xsd:import namespace="74a3e4f0-cfc8-4941-99be-ff3582b49bf2"/>
    <xsd:import namespace="a4431fda-f891-46d7-aeba-fc756859e0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3e4f0-cfc8-4941-99be-ff3582b49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431fda-f891-46d7-aeba-fc756859e0e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3b06406-f06a-4c5b-b71f-48fe94f63b7f}" ma:internalName="TaxCatchAll" ma:showField="CatchAllData" ma:web="a4431fda-f891-46d7-aeba-fc756859e0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C5D12E-7392-43E4-8AAD-B5817AB36C60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a4431fda-f891-46d7-aeba-fc756859e0e0"/>
    <ds:schemaRef ds:uri="http://schemas.openxmlformats.org/package/2006/metadata/core-properties"/>
    <ds:schemaRef ds:uri="74a3e4f0-cfc8-4941-99be-ff3582b49bf2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DF3460A-709C-43A5-A2C9-61E00D094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DAE974-0FDC-40F0-8EF9-541EBAF496DA}">
  <ds:schemaRefs>
    <ds:schemaRef ds:uri="74a3e4f0-cfc8-4941-99be-ff3582b49bf2"/>
    <ds:schemaRef ds:uri="a4431fda-f891-46d7-aeba-fc756859e0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1266</Words>
  <Application>Microsoft Office PowerPoint</Application>
  <PresentationFormat>Widescreen</PresentationFormat>
  <Paragraphs>489</Paragraphs>
  <Slides>44</Slides>
  <Notes>4</Notes>
  <HiddenSlides>12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 Black</vt:lpstr>
      <vt:lpstr>Calibri</vt:lpstr>
      <vt:lpstr>Cambria Math</vt:lpstr>
      <vt:lpstr>Times New Roman</vt:lpstr>
      <vt:lpstr>Orange with Logo</vt:lpstr>
      <vt:lpstr>Garnet with Logo</vt:lpstr>
      <vt:lpstr>Worksheet</vt:lpstr>
      <vt:lpstr>Danfoss-Mini TT Shaft Bearing Press</vt:lpstr>
      <vt:lpstr>Team Introductions</vt:lpstr>
      <vt:lpstr>Sponsor and Advisor</vt:lpstr>
      <vt:lpstr>Our Project:</vt:lpstr>
      <vt:lpstr>Last Semester: Achievements  </vt:lpstr>
      <vt:lpstr>Last Semester: Recap  </vt:lpstr>
      <vt:lpstr>Last Semester: Recap  </vt:lpstr>
      <vt:lpstr>Last Semester: Recap  </vt:lpstr>
      <vt:lpstr>Last Semester: Recap  </vt:lpstr>
      <vt:lpstr>Last Semester: Recap  </vt:lpstr>
      <vt:lpstr>Last Semester: Recap  </vt:lpstr>
      <vt:lpstr>Last Semester: Recap  </vt:lpstr>
      <vt:lpstr>Last Semester: Recap  </vt:lpstr>
      <vt:lpstr>Last Semester: Recap  </vt:lpstr>
      <vt:lpstr>Last Semester: Achievements  </vt:lpstr>
      <vt:lpstr>Last Semester: Achievements  </vt:lpstr>
      <vt:lpstr>Last Semester: Achievements  </vt:lpstr>
      <vt:lpstr>Last Semester: Achievements  </vt:lpstr>
      <vt:lpstr>Last Semester: Achievements  </vt:lpstr>
      <vt:lpstr>Current Semester: Challenges </vt:lpstr>
      <vt:lpstr>Current Semester: Challenges </vt:lpstr>
      <vt:lpstr>Current Semester: Milestone Updates</vt:lpstr>
      <vt:lpstr>Old Design</vt:lpstr>
      <vt:lpstr>Current Semester: Milestone Updates</vt:lpstr>
      <vt:lpstr>Current Semester: Milestone Updates</vt:lpstr>
      <vt:lpstr> New Design</vt:lpstr>
      <vt:lpstr>New Features</vt:lpstr>
      <vt:lpstr>Collaborative Efforts</vt:lpstr>
      <vt:lpstr>Navigating Challenges</vt:lpstr>
      <vt:lpstr>Key Learnings</vt:lpstr>
      <vt:lpstr>Future Plans</vt:lpstr>
      <vt:lpstr>Thank you</vt:lpstr>
      <vt:lpstr>Backup Slides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Colby</cp:lastModifiedBy>
  <cp:revision>4</cp:revision>
  <dcterms:created xsi:type="dcterms:W3CDTF">2023-10-03T17:48:03Z</dcterms:created>
  <dcterms:modified xsi:type="dcterms:W3CDTF">2024-04-02T22:11:37Z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0x0101003DAE7466416673479FB92B4C081F04E1</vt:lpwstr>
  </property>
  <property fmtid="{D5CDD505-2E9C-101B-9397-08002B2CF9AE}" pid="3" name="MediaServiceImageTags">
    <vt:lpwstr/>
  </property>
</Properties>
</file>